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 id="2147483729" r:id="rId5"/>
    <p:sldMasterId id="2147483755" r:id="rId6"/>
  </p:sldMasterIdLst>
  <p:notesMasterIdLst>
    <p:notesMasterId r:id="rId113"/>
  </p:notesMasterIdLst>
  <p:handoutMasterIdLst>
    <p:handoutMasterId r:id="rId114"/>
  </p:handoutMasterIdLst>
  <p:sldIdLst>
    <p:sldId id="256" r:id="rId7"/>
    <p:sldId id="263" r:id="rId8"/>
    <p:sldId id="450" r:id="rId9"/>
    <p:sldId id="259" r:id="rId10"/>
    <p:sldId id="272" r:id="rId11"/>
    <p:sldId id="361" r:id="rId12"/>
    <p:sldId id="265" r:id="rId13"/>
    <p:sldId id="338" r:id="rId14"/>
    <p:sldId id="364" r:id="rId15"/>
    <p:sldId id="266" r:id="rId16"/>
    <p:sldId id="261" r:id="rId17"/>
    <p:sldId id="366" r:id="rId18"/>
    <p:sldId id="367" r:id="rId19"/>
    <p:sldId id="360" r:id="rId20"/>
    <p:sldId id="268" r:id="rId21"/>
    <p:sldId id="368" r:id="rId22"/>
    <p:sldId id="369" r:id="rId23"/>
    <p:sldId id="370" r:id="rId24"/>
    <p:sldId id="371" r:id="rId25"/>
    <p:sldId id="372" r:id="rId26"/>
    <p:sldId id="373" r:id="rId27"/>
    <p:sldId id="280" r:id="rId28"/>
    <p:sldId id="375" r:id="rId29"/>
    <p:sldId id="376" r:id="rId30"/>
    <p:sldId id="377" r:id="rId31"/>
    <p:sldId id="378" r:id="rId32"/>
    <p:sldId id="379" r:id="rId33"/>
    <p:sldId id="380" r:id="rId34"/>
    <p:sldId id="381" r:id="rId35"/>
    <p:sldId id="451" r:id="rId36"/>
    <p:sldId id="289" r:id="rId37"/>
    <p:sldId id="267" r:id="rId38"/>
    <p:sldId id="276" r:id="rId39"/>
    <p:sldId id="277" r:id="rId40"/>
    <p:sldId id="386" r:id="rId41"/>
    <p:sldId id="349" r:id="rId42"/>
    <p:sldId id="350" r:id="rId43"/>
    <p:sldId id="282" r:id="rId44"/>
    <p:sldId id="387" r:id="rId45"/>
    <p:sldId id="285" r:id="rId46"/>
    <p:sldId id="388" r:id="rId47"/>
    <p:sldId id="385" r:id="rId48"/>
    <p:sldId id="290" r:id="rId49"/>
    <p:sldId id="389" r:id="rId50"/>
    <p:sldId id="391" r:id="rId51"/>
    <p:sldId id="291" r:id="rId52"/>
    <p:sldId id="352" r:id="rId53"/>
    <p:sldId id="392" r:id="rId54"/>
    <p:sldId id="393" r:id="rId55"/>
    <p:sldId id="394" r:id="rId56"/>
    <p:sldId id="395" r:id="rId57"/>
    <p:sldId id="396" r:id="rId58"/>
    <p:sldId id="293" r:id="rId59"/>
    <p:sldId id="294" r:id="rId60"/>
    <p:sldId id="295" r:id="rId61"/>
    <p:sldId id="353" r:id="rId62"/>
    <p:sldId id="354" r:id="rId63"/>
    <p:sldId id="399" r:id="rId64"/>
    <p:sldId id="351" r:id="rId65"/>
    <p:sldId id="296" r:id="rId66"/>
    <p:sldId id="297" r:id="rId67"/>
    <p:sldId id="402" r:id="rId68"/>
    <p:sldId id="298" r:id="rId69"/>
    <p:sldId id="404" r:id="rId70"/>
    <p:sldId id="405" r:id="rId71"/>
    <p:sldId id="406" r:id="rId72"/>
    <p:sldId id="407" r:id="rId73"/>
    <p:sldId id="408" r:id="rId74"/>
    <p:sldId id="409" r:id="rId75"/>
    <p:sldId id="410" r:id="rId76"/>
    <p:sldId id="411" r:id="rId77"/>
    <p:sldId id="412" r:id="rId78"/>
    <p:sldId id="413" r:id="rId79"/>
    <p:sldId id="414" r:id="rId80"/>
    <p:sldId id="415" r:id="rId81"/>
    <p:sldId id="340" r:id="rId82"/>
    <p:sldId id="453" r:id="rId83"/>
    <p:sldId id="455" r:id="rId84"/>
    <p:sldId id="309" r:id="rId85"/>
    <p:sldId id="308" r:id="rId86"/>
    <p:sldId id="310" r:id="rId87"/>
    <p:sldId id="311" r:id="rId88"/>
    <p:sldId id="355" r:id="rId89"/>
    <p:sldId id="357" r:id="rId90"/>
    <p:sldId id="358" r:id="rId91"/>
    <p:sldId id="422" r:id="rId92"/>
    <p:sldId id="359" r:id="rId93"/>
    <p:sldId id="312" r:id="rId94"/>
    <p:sldId id="425" r:id="rId95"/>
    <p:sldId id="426" r:id="rId96"/>
    <p:sldId id="427" r:id="rId97"/>
    <p:sldId id="428" r:id="rId98"/>
    <p:sldId id="429" r:id="rId99"/>
    <p:sldId id="431" r:id="rId100"/>
    <p:sldId id="432" r:id="rId101"/>
    <p:sldId id="433" r:id="rId102"/>
    <p:sldId id="346" r:id="rId103"/>
    <p:sldId id="437" r:id="rId104"/>
    <p:sldId id="438" r:id="rId105"/>
    <p:sldId id="452" r:id="rId106"/>
    <p:sldId id="439" r:id="rId107"/>
    <p:sldId id="440" r:id="rId108"/>
    <p:sldId id="441" r:id="rId109"/>
    <p:sldId id="454" r:id="rId110"/>
    <p:sldId id="270" r:id="rId111"/>
    <p:sldId id="262" r:id="rId112"/>
  </p:sldIdLst>
  <p:sldSz cx="9145588" cy="6859588"/>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5" userDrawn="1">
          <p15:clr>
            <a:srgbClr val="A4A3A4"/>
          </p15:clr>
        </p15:guide>
        <p15:guide id="2" pos="2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EB102E-50E1-766E-46CF-519AE9418EEF}" name="Ursula Chwalisz" initials="UC" userId="S::Ursula.Chwalisz@juenglingverlag.de::b7b31e72-e721-4cd5-8c75-13ff54821f36" providerId="AD"/>
  <p188:author id="{F7F84554-693B-8368-CE79-BFE14285366B}" name="Werner Christofori" initials="WC" userId="S::werner.christofori@vg-wartenberg.de::60dea4de-828b-445c-80d2-9e7a1b7e15a7" providerId="AD"/>
  <p188:author id="{48480C84-E7C2-899E-FA1A-091E3A64F094}" name="Barbara Huber" initials="BH" userId="S::Barbara.Huber@juenglingverlag.de::89eb4136-16a0-4315-807a-f29f11fd8b9a" providerId="AD"/>
  <p188:author id="{CF6C81AF-059D-412A-514A-7FF838FB45C7}" name="Werner Christofori" initials="WC" userId="6ba514050165bba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ofori Werner" initials="CW" lastIdx="1" clrIdx="0">
    <p:extLst>
      <p:ext uri="{19B8F6BF-5375-455C-9EA6-DF929625EA0E}">
        <p15:presenceInfo xmlns:p15="http://schemas.microsoft.com/office/powerpoint/2012/main" userId="S-1-5-21-1708537768-308236825-725345543-4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D3E3C"/>
    <a:srgbClr val="F49300"/>
    <a:srgbClr val="14A136"/>
    <a:srgbClr val="9DA59C"/>
    <a:srgbClr val="5639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80" autoAdjust="0"/>
    <p:restoredTop sz="96149" autoAdjust="0"/>
  </p:normalViewPr>
  <p:slideViewPr>
    <p:cSldViewPr>
      <p:cViewPr varScale="1">
        <p:scale>
          <a:sx n="109" d="100"/>
          <a:sy n="109" d="100"/>
        </p:scale>
        <p:origin x="1248" y="102"/>
      </p:cViewPr>
      <p:guideLst>
        <p:guide orient="horz" pos="1825"/>
        <p:guide pos="2593"/>
      </p:guideLst>
    </p:cSldViewPr>
  </p:slideViewPr>
  <p:outlineViewPr>
    <p:cViewPr>
      <p:scale>
        <a:sx n="33" d="100"/>
        <a:sy n="33" d="100"/>
      </p:scale>
      <p:origin x="0" y="-12324"/>
    </p:cViewPr>
  </p:outlineViewPr>
  <p:notesTextViewPr>
    <p:cViewPr>
      <p:scale>
        <a:sx n="3" d="2"/>
        <a:sy n="3" d="2"/>
      </p:scale>
      <p:origin x="0" y="0"/>
    </p:cViewPr>
  </p:notesTextViewPr>
  <p:sorterViewPr>
    <p:cViewPr varScale="1">
      <p:scale>
        <a:sx n="100" d="100"/>
        <a:sy n="100" d="100"/>
      </p:scale>
      <p:origin x="0" y="-10548"/>
    </p:cViewPr>
  </p:sorterViewPr>
  <p:notesViewPr>
    <p:cSldViewPr showGuides="1">
      <p:cViewPr varScale="1">
        <p:scale>
          <a:sx n="70" d="100"/>
          <a:sy n="70" d="100"/>
        </p:scale>
        <p:origin x="396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viewProps" Target="view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A8599-00E4-400D-B781-0984D3D3A7EA}" type="doc">
      <dgm:prSet loTypeId="urn:microsoft.com/office/officeart/2005/8/layout/process1" loCatId="process" qsTypeId="urn:microsoft.com/office/officeart/2005/8/quickstyle/simple1" qsCatId="simple" csTypeId="urn:microsoft.com/office/officeart/2005/8/colors/accent1_2" csCatId="accent1" phldr="1"/>
      <dgm:spPr/>
    </dgm:pt>
    <dgm:pt modelId="{D384A221-DFC6-4229-8A09-0FDB2FF57BAA}">
      <dgm:prSet phldrT="[Text]"/>
      <dgm:spPr>
        <a:solidFill>
          <a:srgbClr val="3D3E3C"/>
        </a:solidFill>
        <a:ln cap="sq">
          <a:solidFill>
            <a:srgbClr val="3D3E3C"/>
          </a:solidFill>
        </a:ln>
      </dgm:spPr>
      <dgm:t>
        <a:bodyPr/>
        <a:lstStyle/>
        <a:p>
          <a:r>
            <a:rPr lang="de-DE" dirty="0">
              <a:latin typeface="HelveticaNeueLTPro-Cn"/>
            </a:rPr>
            <a:t>1. Wahl des Bürgermeisters</a:t>
          </a:r>
        </a:p>
      </dgm:t>
    </dgm:pt>
    <dgm:pt modelId="{207A4278-69EB-4FA0-A8A5-37E06E5B0499}" type="parTrans" cxnId="{CAE9C56B-FB0E-4788-B516-F99E2F710D5D}">
      <dgm:prSet/>
      <dgm:spPr/>
      <dgm:t>
        <a:bodyPr/>
        <a:lstStyle/>
        <a:p>
          <a:endParaRPr lang="de-DE"/>
        </a:p>
      </dgm:t>
    </dgm:pt>
    <dgm:pt modelId="{9B843B14-30FD-4F1A-B064-0ACD700F7FBD}" type="sibTrans" cxnId="{CAE9C56B-FB0E-4788-B516-F99E2F710D5D}">
      <dgm:prSet/>
      <dgm:spPr>
        <a:solidFill>
          <a:srgbClr val="9DA59C"/>
        </a:solidFill>
      </dgm:spPr>
      <dgm:t>
        <a:bodyPr/>
        <a:lstStyle/>
        <a:p>
          <a:endParaRPr lang="de-DE"/>
        </a:p>
      </dgm:t>
    </dgm:pt>
    <dgm:pt modelId="{957F59CA-63E1-4B0E-95F5-0AB0A981EB2F}">
      <dgm:prSet phldrT="[Text]"/>
      <dgm:spPr>
        <a:solidFill>
          <a:srgbClr val="3D3E3C"/>
        </a:solidFill>
        <a:ln cap="sq">
          <a:solidFill>
            <a:srgbClr val="3D3E3C"/>
          </a:solidFill>
        </a:ln>
      </dgm:spPr>
      <dgm:t>
        <a:bodyPr/>
        <a:lstStyle/>
        <a:p>
          <a:r>
            <a:rPr lang="de-DE">
              <a:latin typeface="HelveticaNeueLTPro-Cn"/>
            </a:rPr>
            <a:t>2. Wahl des Landrats</a:t>
          </a:r>
        </a:p>
      </dgm:t>
    </dgm:pt>
    <dgm:pt modelId="{86DB4858-EB4A-43EC-88E9-E3E898DBBE85}" type="parTrans" cxnId="{E6F83E34-80E0-40A6-83D6-31B302B2BAC9}">
      <dgm:prSet/>
      <dgm:spPr/>
      <dgm:t>
        <a:bodyPr/>
        <a:lstStyle/>
        <a:p>
          <a:endParaRPr lang="de-DE"/>
        </a:p>
      </dgm:t>
    </dgm:pt>
    <dgm:pt modelId="{F1EAEA0B-0012-4EC8-9EDD-F374A4572714}" type="sibTrans" cxnId="{E6F83E34-80E0-40A6-83D6-31B302B2BAC9}">
      <dgm:prSet/>
      <dgm:spPr>
        <a:solidFill>
          <a:srgbClr val="9DA59C"/>
        </a:solidFill>
      </dgm:spPr>
      <dgm:t>
        <a:bodyPr/>
        <a:lstStyle/>
        <a:p>
          <a:endParaRPr lang="de-DE"/>
        </a:p>
      </dgm:t>
    </dgm:pt>
    <dgm:pt modelId="{E2F4DD58-67A8-4F42-94E3-01A50D9E4FBC}">
      <dgm:prSet phldrT="[Text]"/>
      <dgm:spPr>
        <a:solidFill>
          <a:srgbClr val="3D3E3C"/>
        </a:solidFill>
        <a:ln cap="sq">
          <a:solidFill>
            <a:srgbClr val="3D3E3C"/>
          </a:solidFill>
        </a:ln>
      </dgm:spPr>
      <dgm:t>
        <a:bodyPr/>
        <a:lstStyle/>
        <a:p>
          <a:r>
            <a:rPr lang="de-DE">
              <a:latin typeface="HelveticaNeueLTPro-Cn"/>
            </a:rPr>
            <a:t>3. Wahl des Gemeinderats</a:t>
          </a:r>
        </a:p>
      </dgm:t>
    </dgm:pt>
    <dgm:pt modelId="{1C3CE217-7EC0-4109-A992-ED6D1B129FE9}" type="parTrans" cxnId="{A78F4C60-4A7C-4627-9A70-E3836406A4C5}">
      <dgm:prSet/>
      <dgm:spPr/>
      <dgm:t>
        <a:bodyPr/>
        <a:lstStyle/>
        <a:p>
          <a:endParaRPr lang="de-DE"/>
        </a:p>
      </dgm:t>
    </dgm:pt>
    <dgm:pt modelId="{1581FE33-725A-4E5B-8768-173FEA6580D1}" type="sibTrans" cxnId="{A78F4C60-4A7C-4627-9A70-E3836406A4C5}">
      <dgm:prSet/>
      <dgm:spPr>
        <a:solidFill>
          <a:srgbClr val="9DA59C"/>
        </a:solidFill>
      </dgm:spPr>
      <dgm:t>
        <a:bodyPr/>
        <a:lstStyle/>
        <a:p>
          <a:endParaRPr lang="de-DE"/>
        </a:p>
      </dgm:t>
    </dgm:pt>
    <dgm:pt modelId="{D4F28B17-469E-4D7B-AEE2-9E14BED9DE65}">
      <dgm:prSet/>
      <dgm:spPr>
        <a:solidFill>
          <a:srgbClr val="3D3E3C"/>
        </a:solidFill>
        <a:ln cap="sq">
          <a:solidFill>
            <a:srgbClr val="3D3E3C"/>
          </a:solidFill>
        </a:ln>
      </dgm:spPr>
      <dgm:t>
        <a:bodyPr/>
        <a:lstStyle/>
        <a:p>
          <a:r>
            <a:rPr lang="de-DE">
              <a:latin typeface="HelveticaNeueLTPro-Cn"/>
            </a:rPr>
            <a:t>4. Wahl der Kreisräte</a:t>
          </a:r>
        </a:p>
      </dgm:t>
    </dgm:pt>
    <dgm:pt modelId="{457C53B0-A917-4509-86EA-5614689BED66}" type="parTrans" cxnId="{D2EF39C1-64E3-4BEC-AF12-118C474C73F6}">
      <dgm:prSet/>
      <dgm:spPr/>
      <dgm:t>
        <a:bodyPr/>
        <a:lstStyle/>
        <a:p>
          <a:endParaRPr lang="de-DE"/>
        </a:p>
      </dgm:t>
    </dgm:pt>
    <dgm:pt modelId="{87FBB8E8-AE3F-47EA-8174-4541E3797ED1}" type="sibTrans" cxnId="{D2EF39C1-64E3-4BEC-AF12-118C474C73F6}">
      <dgm:prSet/>
      <dgm:spPr/>
      <dgm:t>
        <a:bodyPr/>
        <a:lstStyle/>
        <a:p>
          <a:endParaRPr lang="de-DE"/>
        </a:p>
      </dgm:t>
    </dgm:pt>
    <dgm:pt modelId="{7407F24A-4115-417D-A023-4E21B1FAC2A6}" type="pres">
      <dgm:prSet presAssocID="{62AA8599-00E4-400D-B781-0984D3D3A7EA}" presName="Name0" presStyleCnt="0">
        <dgm:presLayoutVars>
          <dgm:dir/>
          <dgm:resizeHandles val="exact"/>
        </dgm:presLayoutVars>
      </dgm:prSet>
      <dgm:spPr/>
    </dgm:pt>
    <dgm:pt modelId="{86257BBC-2134-43E5-A77F-3B9439BF6F43}" type="pres">
      <dgm:prSet presAssocID="{D384A221-DFC6-4229-8A09-0FDB2FF57BAA}" presName="node" presStyleLbl="node1" presStyleIdx="0" presStyleCnt="4" custScaleX="95507" custScaleY="96743" custLinFactNeighborY="0">
        <dgm:presLayoutVars>
          <dgm:bulletEnabled val="1"/>
        </dgm:presLayoutVars>
      </dgm:prSet>
      <dgm:spPr/>
    </dgm:pt>
    <dgm:pt modelId="{2EA8958D-696A-4E4E-8D82-DC4370366BEC}" type="pres">
      <dgm:prSet presAssocID="{9B843B14-30FD-4F1A-B064-0ACD700F7FBD}" presName="sibTrans" presStyleLbl="sibTrans2D1" presStyleIdx="0" presStyleCnt="3"/>
      <dgm:spPr/>
    </dgm:pt>
    <dgm:pt modelId="{1C253D8A-55FF-4516-8D79-D27F59F5132D}" type="pres">
      <dgm:prSet presAssocID="{9B843B14-30FD-4F1A-B064-0ACD700F7FBD}" presName="connectorText" presStyleLbl="sibTrans2D1" presStyleIdx="0" presStyleCnt="3"/>
      <dgm:spPr/>
    </dgm:pt>
    <dgm:pt modelId="{0325DC44-0F76-4D28-BE67-41250A9EF439}" type="pres">
      <dgm:prSet presAssocID="{957F59CA-63E1-4B0E-95F5-0AB0A981EB2F}" presName="node" presStyleLbl="node1" presStyleIdx="1" presStyleCnt="4">
        <dgm:presLayoutVars>
          <dgm:bulletEnabled val="1"/>
        </dgm:presLayoutVars>
      </dgm:prSet>
      <dgm:spPr/>
    </dgm:pt>
    <dgm:pt modelId="{FD36FDAD-9A9F-4805-8934-BDB3B0681CBB}" type="pres">
      <dgm:prSet presAssocID="{F1EAEA0B-0012-4EC8-9EDD-F374A4572714}" presName="sibTrans" presStyleLbl="sibTrans2D1" presStyleIdx="1" presStyleCnt="3"/>
      <dgm:spPr/>
    </dgm:pt>
    <dgm:pt modelId="{5F2CBB46-5666-4211-A511-B8FC9E24940A}" type="pres">
      <dgm:prSet presAssocID="{F1EAEA0B-0012-4EC8-9EDD-F374A4572714}" presName="connectorText" presStyleLbl="sibTrans2D1" presStyleIdx="1" presStyleCnt="3"/>
      <dgm:spPr/>
    </dgm:pt>
    <dgm:pt modelId="{8796D187-0494-4B77-A1A1-B0BA8FAF4083}" type="pres">
      <dgm:prSet presAssocID="{E2F4DD58-67A8-4F42-94E3-01A50D9E4FBC}" presName="node" presStyleLbl="node1" presStyleIdx="2" presStyleCnt="4">
        <dgm:presLayoutVars>
          <dgm:bulletEnabled val="1"/>
        </dgm:presLayoutVars>
      </dgm:prSet>
      <dgm:spPr/>
    </dgm:pt>
    <dgm:pt modelId="{D8B8B52E-EE79-4FD8-AA97-CD6BD304F896}" type="pres">
      <dgm:prSet presAssocID="{1581FE33-725A-4E5B-8768-173FEA6580D1}" presName="sibTrans" presStyleLbl="sibTrans2D1" presStyleIdx="2" presStyleCnt="3"/>
      <dgm:spPr/>
    </dgm:pt>
    <dgm:pt modelId="{8E885DF3-CB95-4439-8D92-BF01A597BCA8}" type="pres">
      <dgm:prSet presAssocID="{1581FE33-725A-4E5B-8768-173FEA6580D1}" presName="connectorText" presStyleLbl="sibTrans2D1" presStyleIdx="2" presStyleCnt="3"/>
      <dgm:spPr/>
    </dgm:pt>
    <dgm:pt modelId="{FDCD7076-CCBC-4888-9908-EF2ABB9494F0}" type="pres">
      <dgm:prSet presAssocID="{D4F28B17-469E-4D7B-AEE2-9E14BED9DE65}" presName="node" presStyleLbl="node1" presStyleIdx="3" presStyleCnt="4">
        <dgm:presLayoutVars>
          <dgm:bulletEnabled val="1"/>
        </dgm:presLayoutVars>
      </dgm:prSet>
      <dgm:spPr/>
    </dgm:pt>
  </dgm:ptLst>
  <dgm:cxnLst>
    <dgm:cxn modelId="{7D1C8903-CE2B-4713-9123-7F0D30C60269}" type="presOf" srcId="{F1EAEA0B-0012-4EC8-9EDD-F374A4572714}" destId="{FD36FDAD-9A9F-4805-8934-BDB3B0681CBB}" srcOrd="0" destOrd="0" presId="urn:microsoft.com/office/officeart/2005/8/layout/process1"/>
    <dgm:cxn modelId="{360CAC0F-B7B1-44EA-8BCF-A621CDAB9D6F}" type="presOf" srcId="{1581FE33-725A-4E5B-8768-173FEA6580D1}" destId="{D8B8B52E-EE79-4FD8-AA97-CD6BD304F896}" srcOrd="0" destOrd="0" presId="urn:microsoft.com/office/officeart/2005/8/layout/process1"/>
    <dgm:cxn modelId="{997B8023-84DB-49B7-AFB5-678C05AC32A6}" type="presOf" srcId="{1581FE33-725A-4E5B-8768-173FEA6580D1}" destId="{8E885DF3-CB95-4439-8D92-BF01A597BCA8}" srcOrd="1" destOrd="0" presId="urn:microsoft.com/office/officeart/2005/8/layout/process1"/>
    <dgm:cxn modelId="{E6F83E34-80E0-40A6-83D6-31B302B2BAC9}" srcId="{62AA8599-00E4-400D-B781-0984D3D3A7EA}" destId="{957F59CA-63E1-4B0E-95F5-0AB0A981EB2F}" srcOrd="1" destOrd="0" parTransId="{86DB4858-EB4A-43EC-88E9-E3E898DBBE85}" sibTransId="{F1EAEA0B-0012-4EC8-9EDD-F374A4572714}"/>
    <dgm:cxn modelId="{A78F4C60-4A7C-4627-9A70-E3836406A4C5}" srcId="{62AA8599-00E4-400D-B781-0984D3D3A7EA}" destId="{E2F4DD58-67A8-4F42-94E3-01A50D9E4FBC}" srcOrd="2" destOrd="0" parTransId="{1C3CE217-7EC0-4109-A992-ED6D1B129FE9}" sibTransId="{1581FE33-725A-4E5B-8768-173FEA6580D1}"/>
    <dgm:cxn modelId="{CAE9C56B-FB0E-4788-B516-F99E2F710D5D}" srcId="{62AA8599-00E4-400D-B781-0984D3D3A7EA}" destId="{D384A221-DFC6-4229-8A09-0FDB2FF57BAA}" srcOrd="0" destOrd="0" parTransId="{207A4278-69EB-4FA0-A8A5-37E06E5B0499}" sibTransId="{9B843B14-30FD-4F1A-B064-0ACD700F7FBD}"/>
    <dgm:cxn modelId="{0527766C-8E8E-45A8-9269-F760E3BF2D5E}" type="presOf" srcId="{F1EAEA0B-0012-4EC8-9EDD-F374A4572714}" destId="{5F2CBB46-5666-4211-A511-B8FC9E24940A}" srcOrd="1" destOrd="0" presId="urn:microsoft.com/office/officeart/2005/8/layout/process1"/>
    <dgm:cxn modelId="{DE052B4F-1B11-4EC6-83B2-94FDAE5D4CE7}" type="presOf" srcId="{62AA8599-00E4-400D-B781-0984D3D3A7EA}" destId="{7407F24A-4115-417D-A023-4E21B1FAC2A6}" srcOrd="0" destOrd="0" presId="urn:microsoft.com/office/officeart/2005/8/layout/process1"/>
    <dgm:cxn modelId="{CE7BBA86-12A4-4822-8F51-E0108C542DEB}" type="presOf" srcId="{D384A221-DFC6-4229-8A09-0FDB2FF57BAA}" destId="{86257BBC-2134-43E5-A77F-3B9439BF6F43}" srcOrd="0" destOrd="0" presId="urn:microsoft.com/office/officeart/2005/8/layout/process1"/>
    <dgm:cxn modelId="{73FE819B-B857-4DC6-91DC-571998F3AD5A}" type="presOf" srcId="{E2F4DD58-67A8-4F42-94E3-01A50D9E4FBC}" destId="{8796D187-0494-4B77-A1A1-B0BA8FAF4083}" srcOrd="0" destOrd="0" presId="urn:microsoft.com/office/officeart/2005/8/layout/process1"/>
    <dgm:cxn modelId="{D2EF39C1-64E3-4BEC-AF12-118C474C73F6}" srcId="{62AA8599-00E4-400D-B781-0984D3D3A7EA}" destId="{D4F28B17-469E-4D7B-AEE2-9E14BED9DE65}" srcOrd="3" destOrd="0" parTransId="{457C53B0-A917-4509-86EA-5614689BED66}" sibTransId="{87FBB8E8-AE3F-47EA-8174-4541E3797ED1}"/>
    <dgm:cxn modelId="{E7DC95C2-3C27-49BF-B07C-E3BCF5819263}" type="presOf" srcId="{D4F28B17-469E-4D7B-AEE2-9E14BED9DE65}" destId="{FDCD7076-CCBC-4888-9908-EF2ABB9494F0}" srcOrd="0" destOrd="0" presId="urn:microsoft.com/office/officeart/2005/8/layout/process1"/>
    <dgm:cxn modelId="{35CF34D1-E15C-4C5C-9712-E8D7022481D6}" type="presOf" srcId="{9B843B14-30FD-4F1A-B064-0ACD700F7FBD}" destId="{2EA8958D-696A-4E4E-8D82-DC4370366BEC}" srcOrd="0" destOrd="0" presId="urn:microsoft.com/office/officeart/2005/8/layout/process1"/>
    <dgm:cxn modelId="{AE4646ED-F0CA-4A5B-87D8-A53AE37B0CF7}" type="presOf" srcId="{957F59CA-63E1-4B0E-95F5-0AB0A981EB2F}" destId="{0325DC44-0F76-4D28-BE67-41250A9EF439}" srcOrd="0" destOrd="0" presId="urn:microsoft.com/office/officeart/2005/8/layout/process1"/>
    <dgm:cxn modelId="{333A39F9-DAA4-4846-AB8A-29BE9B9D0114}" type="presOf" srcId="{9B843B14-30FD-4F1A-B064-0ACD700F7FBD}" destId="{1C253D8A-55FF-4516-8D79-D27F59F5132D}" srcOrd="1" destOrd="0" presId="urn:microsoft.com/office/officeart/2005/8/layout/process1"/>
    <dgm:cxn modelId="{B9528A63-353E-4604-A81A-0C877BEFA235}" type="presParOf" srcId="{7407F24A-4115-417D-A023-4E21B1FAC2A6}" destId="{86257BBC-2134-43E5-A77F-3B9439BF6F43}" srcOrd="0" destOrd="0" presId="urn:microsoft.com/office/officeart/2005/8/layout/process1"/>
    <dgm:cxn modelId="{4CBE50D2-6557-4E44-AB93-0C924A75A135}" type="presParOf" srcId="{7407F24A-4115-417D-A023-4E21B1FAC2A6}" destId="{2EA8958D-696A-4E4E-8D82-DC4370366BEC}" srcOrd="1" destOrd="0" presId="urn:microsoft.com/office/officeart/2005/8/layout/process1"/>
    <dgm:cxn modelId="{1E9B1D83-007D-48B8-9CE9-E8DE3EC112AC}" type="presParOf" srcId="{2EA8958D-696A-4E4E-8D82-DC4370366BEC}" destId="{1C253D8A-55FF-4516-8D79-D27F59F5132D}" srcOrd="0" destOrd="0" presId="urn:microsoft.com/office/officeart/2005/8/layout/process1"/>
    <dgm:cxn modelId="{D7AB1878-E45C-4647-969D-28BF4B62F717}" type="presParOf" srcId="{7407F24A-4115-417D-A023-4E21B1FAC2A6}" destId="{0325DC44-0F76-4D28-BE67-41250A9EF439}" srcOrd="2" destOrd="0" presId="urn:microsoft.com/office/officeart/2005/8/layout/process1"/>
    <dgm:cxn modelId="{894245CB-EE3F-43D4-99DD-0D9F5137C2F5}" type="presParOf" srcId="{7407F24A-4115-417D-A023-4E21B1FAC2A6}" destId="{FD36FDAD-9A9F-4805-8934-BDB3B0681CBB}" srcOrd="3" destOrd="0" presId="urn:microsoft.com/office/officeart/2005/8/layout/process1"/>
    <dgm:cxn modelId="{D6B262F2-13CB-4982-9E08-5F5718744C62}" type="presParOf" srcId="{FD36FDAD-9A9F-4805-8934-BDB3B0681CBB}" destId="{5F2CBB46-5666-4211-A511-B8FC9E24940A}" srcOrd="0" destOrd="0" presId="urn:microsoft.com/office/officeart/2005/8/layout/process1"/>
    <dgm:cxn modelId="{0A718592-8DD4-4B25-9D7D-D1962C20CD76}" type="presParOf" srcId="{7407F24A-4115-417D-A023-4E21B1FAC2A6}" destId="{8796D187-0494-4B77-A1A1-B0BA8FAF4083}" srcOrd="4" destOrd="0" presId="urn:microsoft.com/office/officeart/2005/8/layout/process1"/>
    <dgm:cxn modelId="{54FD68A8-64A7-42E5-BEB4-D03D236A9C94}" type="presParOf" srcId="{7407F24A-4115-417D-A023-4E21B1FAC2A6}" destId="{D8B8B52E-EE79-4FD8-AA97-CD6BD304F896}" srcOrd="5" destOrd="0" presId="urn:microsoft.com/office/officeart/2005/8/layout/process1"/>
    <dgm:cxn modelId="{BC0E4950-27F8-440E-9104-751422AB9DEA}" type="presParOf" srcId="{D8B8B52E-EE79-4FD8-AA97-CD6BD304F896}" destId="{8E885DF3-CB95-4439-8D92-BF01A597BCA8}" srcOrd="0" destOrd="0" presId="urn:microsoft.com/office/officeart/2005/8/layout/process1"/>
    <dgm:cxn modelId="{59BE8C20-17D2-4538-86C1-562DED787747}" type="presParOf" srcId="{7407F24A-4115-417D-A023-4E21B1FAC2A6}" destId="{FDCD7076-CCBC-4888-9908-EF2ABB9494F0}" srcOrd="6"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A8599-00E4-400D-B781-0984D3D3A7EA}" type="doc">
      <dgm:prSet loTypeId="urn:microsoft.com/office/officeart/2005/8/layout/process1" loCatId="process" qsTypeId="urn:microsoft.com/office/officeart/2005/8/quickstyle/simple1" qsCatId="simple" csTypeId="urn:microsoft.com/office/officeart/2005/8/colors/accent1_2" csCatId="accent1" phldr="1"/>
      <dgm:spPr/>
    </dgm:pt>
    <dgm:pt modelId="{D384A221-DFC6-4229-8A09-0FDB2FF57BAA}">
      <dgm:prSet phldrT="[Text]"/>
      <dgm:spPr>
        <a:solidFill>
          <a:srgbClr val="3D3E3C"/>
        </a:solidFill>
        <a:ln cap="sq">
          <a:solidFill>
            <a:srgbClr val="3D3E3C"/>
          </a:solidFill>
        </a:ln>
      </dgm:spPr>
      <dgm:t>
        <a:bodyPr/>
        <a:lstStyle/>
        <a:p>
          <a:r>
            <a:rPr lang="de-DE" dirty="0">
              <a:latin typeface="HelveticaNeueLTPro-Cn"/>
            </a:rPr>
            <a:t>1. Wahl des Bürgermeisters</a:t>
          </a:r>
        </a:p>
      </dgm:t>
    </dgm:pt>
    <dgm:pt modelId="{207A4278-69EB-4FA0-A8A5-37E06E5B0499}" type="parTrans" cxnId="{CAE9C56B-FB0E-4788-B516-F99E2F710D5D}">
      <dgm:prSet/>
      <dgm:spPr/>
      <dgm:t>
        <a:bodyPr/>
        <a:lstStyle/>
        <a:p>
          <a:endParaRPr lang="de-DE"/>
        </a:p>
      </dgm:t>
    </dgm:pt>
    <dgm:pt modelId="{9B843B14-30FD-4F1A-B064-0ACD700F7FBD}" type="sibTrans" cxnId="{CAE9C56B-FB0E-4788-B516-F99E2F710D5D}">
      <dgm:prSet/>
      <dgm:spPr>
        <a:solidFill>
          <a:srgbClr val="9DA59C"/>
        </a:solidFill>
      </dgm:spPr>
      <dgm:t>
        <a:bodyPr/>
        <a:lstStyle/>
        <a:p>
          <a:endParaRPr lang="de-DE"/>
        </a:p>
      </dgm:t>
    </dgm:pt>
    <dgm:pt modelId="{957F59CA-63E1-4B0E-95F5-0AB0A981EB2F}">
      <dgm:prSet phldrT="[Text]"/>
      <dgm:spPr>
        <a:solidFill>
          <a:srgbClr val="3D3E3C"/>
        </a:solidFill>
        <a:ln cap="sq">
          <a:solidFill>
            <a:srgbClr val="3D3E3C"/>
          </a:solidFill>
        </a:ln>
      </dgm:spPr>
      <dgm:t>
        <a:bodyPr/>
        <a:lstStyle/>
        <a:p>
          <a:r>
            <a:rPr lang="de-DE">
              <a:latin typeface="HelveticaNeueLTPro-Cn"/>
            </a:rPr>
            <a:t>2. Wahl des Landrats</a:t>
          </a:r>
        </a:p>
      </dgm:t>
    </dgm:pt>
    <dgm:pt modelId="{86DB4858-EB4A-43EC-88E9-E3E898DBBE85}" type="parTrans" cxnId="{E6F83E34-80E0-40A6-83D6-31B302B2BAC9}">
      <dgm:prSet/>
      <dgm:spPr/>
      <dgm:t>
        <a:bodyPr/>
        <a:lstStyle/>
        <a:p>
          <a:endParaRPr lang="de-DE"/>
        </a:p>
      </dgm:t>
    </dgm:pt>
    <dgm:pt modelId="{F1EAEA0B-0012-4EC8-9EDD-F374A4572714}" type="sibTrans" cxnId="{E6F83E34-80E0-40A6-83D6-31B302B2BAC9}">
      <dgm:prSet/>
      <dgm:spPr>
        <a:solidFill>
          <a:srgbClr val="9DA59C"/>
        </a:solidFill>
      </dgm:spPr>
      <dgm:t>
        <a:bodyPr/>
        <a:lstStyle/>
        <a:p>
          <a:endParaRPr lang="de-DE"/>
        </a:p>
      </dgm:t>
    </dgm:pt>
    <dgm:pt modelId="{E2F4DD58-67A8-4F42-94E3-01A50D9E4FBC}">
      <dgm:prSet phldrT="[Text]"/>
      <dgm:spPr>
        <a:solidFill>
          <a:srgbClr val="3D3E3C"/>
        </a:solidFill>
        <a:ln cap="sq">
          <a:solidFill>
            <a:srgbClr val="3D3E3C"/>
          </a:solidFill>
        </a:ln>
      </dgm:spPr>
      <dgm:t>
        <a:bodyPr/>
        <a:lstStyle/>
        <a:p>
          <a:r>
            <a:rPr lang="de-DE">
              <a:latin typeface="HelveticaNeueLTPro-Cn"/>
            </a:rPr>
            <a:t>3. Wahl des Gemeinderats</a:t>
          </a:r>
        </a:p>
      </dgm:t>
    </dgm:pt>
    <dgm:pt modelId="{1C3CE217-7EC0-4109-A992-ED6D1B129FE9}" type="parTrans" cxnId="{A78F4C60-4A7C-4627-9A70-E3836406A4C5}">
      <dgm:prSet/>
      <dgm:spPr/>
      <dgm:t>
        <a:bodyPr/>
        <a:lstStyle/>
        <a:p>
          <a:endParaRPr lang="de-DE"/>
        </a:p>
      </dgm:t>
    </dgm:pt>
    <dgm:pt modelId="{1581FE33-725A-4E5B-8768-173FEA6580D1}" type="sibTrans" cxnId="{A78F4C60-4A7C-4627-9A70-E3836406A4C5}">
      <dgm:prSet/>
      <dgm:spPr>
        <a:solidFill>
          <a:srgbClr val="9DA59C"/>
        </a:solidFill>
      </dgm:spPr>
      <dgm:t>
        <a:bodyPr/>
        <a:lstStyle/>
        <a:p>
          <a:endParaRPr lang="de-DE"/>
        </a:p>
      </dgm:t>
    </dgm:pt>
    <dgm:pt modelId="{D4F28B17-469E-4D7B-AEE2-9E14BED9DE65}">
      <dgm:prSet/>
      <dgm:spPr>
        <a:solidFill>
          <a:srgbClr val="3D3E3C"/>
        </a:solidFill>
        <a:ln cap="sq">
          <a:solidFill>
            <a:srgbClr val="3D3E3C"/>
          </a:solidFill>
        </a:ln>
      </dgm:spPr>
      <dgm:t>
        <a:bodyPr/>
        <a:lstStyle/>
        <a:p>
          <a:r>
            <a:rPr lang="de-DE">
              <a:latin typeface="HelveticaNeueLTPro-Cn"/>
            </a:rPr>
            <a:t>4. Wahl der Kreisräte</a:t>
          </a:r>
        </a:p>
      </dgm:t>
    </dgm:pt>
    <dgm:pt modelId="{457C53B0-A917-4509-86EA-5614689BED66}" type="parTrans" cxnId="{D2EF39C1-64E3-4BEC-AF12-118C474C73F6}">
      <dgm:prSet/>
      <dgm:spPr/>
      <dgm:t>
        <a:bodyPr/>
        <a:lstStyle/>
        <a:p>
          <a:endParaRPr lang="de-DE"/>
        </a:p>
      </dgm:t>
    </dgm:pt>
    <dgm:pt modelId="{87FBB8E8-AE3F-47EA-8174-4541E3797ED1}" type="sibTrans" cxnId="{D2EF39C1-64E3-4BEC-AF12-118C474C73F6}">
      <dgm:prSet/>
      <dgm:spPr/>
      <dgm:t>
        <a:bodyPr/>
        <a:lstStyle/>
        <a:p>
          <a:endParaRPr lang="de-DE"/>
        </a:p>
      </dgm:t>
    </dgm:pt>
    <dgm:pt modelId="{7407F24A-4115-417D-A023-4E21B1FAC2A6}" type="pres">
      <dgm:prSet presAssocID="{62AA8599-00E4-400D-B781-0984D3D3A7EA}" presName="Name0" presStyleCnt="0">
        <dgm:presLayoutVars>
          <dgm:dir/>
          <dgm:resizeHandles val="exact"/>
        </dgm:presLayoutVars>
      </dgm:prSet>
      <dgm:spPr/>
    </dgm:pt>
    <dgm:pt modelId="{86257BBC-2134-43E5-A77F-3B9439BF6F43}" type="pres">
      <dgm:prSet presAssocID="{D384A221-DFC6-4229-8A09-0FDB2FF57BAA}" presName="node" presStyleLbl="node1" presStyleIdx="0" presStyleCnt="4" custScaleX="95507" custScaleY="96743" custLinFactNeighborY="0">
        <dgm:presLayoutVars>
          <dgm:bulletEnabled val="1"/>
        </dgm:presLayoutVars>
      </dgm:prSet>
      <dgm:spPr/>
    </dgm:pt>
    <dgm:pt modelId="{2EA8958D-696A-4E4E-8D82-DC4370366BEC}" type="pres">
      <dgm:prSet presAssocID="{9B843B14-30FD-4F1A-B064-0ACD700F7FBD}" presName="sibTrans" presStyleLbl="sibTrans2D1" presStyleIdx="0" presStyleCnt="3"/>
      <dgm:spPr/>
    </dgm:pt>
    <dgm:pt modelId="{1C253D8A-55FF-4516-8D79-D27F59F5132D}" type="pres">
      <dgm:prSet presAssocID="{9B843B14-30FD-4F1A-B064-0ACD700F7FBD}" presName="connectorText" presStyleLbl="sibTrans2D1" presStyleIdx="0" presStyleCnt="3"/>
      <dgm:spPr/>
    </dgm:pt>
    <dgm:pt modelId="{0325DC44-0F76-4D28-BE67-41250A9EF439}" type="pres">
      <dgm:prSet presAssocID="{957F59CA-63E1-4B0E-95F5-0AB0A981EB2F}" presName="node" presStyleLbl="node1" presStyleIdx="1" presStyleCnt="4">
        <dgm:presLayoutVars>
          <dgm:bulletEnabled val="1"/>
        </dgm:presLayoutVars>
      </dgm:prSet>
      <dgm:spPr/>
    </dgm:pt>
    <dgm:pt modelId="{FD36FDAD-9A9F-4805-8934-BDB3B0681CBB}" type="pres">
      <dgm:prSet presAssocID="{F1EAEA0B-0012-4EC8-9EDD-F374A4572714}" presName="sibTrans" presStyleLbl="sibTrans2D1" presStyleIdx="1" presStyleCnt="3"/>
      <dgm:spPr/>
    </dgm:pt>
    <dgm:pt modelId="{5F2CBB46-5666-4211-A511-B8FC9E24940A}" type="pres">
      <dgm:prSet presAssocID="{F1EAEA0B-0012-4EC8-9EDD-F374A4572714}" presName="connectorText" presStyleLbl="sibTrans2D1" presStyleIdx="1" presStyleCnt="3"/>
      <dgm:spPr/>
    </dgm:pt>
    <dgm:pt modelId="{8796D187-0494-4B77-A1A1-B0BA8FAF4083}" type="pres">
      <dgm:prSet presAssocID="{E2F4DD58-67A8-4F42-94E3-01A50D9E4FBC}" presName="node" presStyleLbl="node1" presStyleIdx="2" presStyleCnt="4">
        <dgm:presLayoutVars>
          <dgm:bulletEnabled val="1"/>
        </dgm:presLayoutVars>
      </dgm:prSet>
      <dgm:spPr/>
    </dgm:pt>
    <dgm:pt modelId="{D8B8B52E-EE79-4FD8-AA97-CD6BD304F896}" type="pres">
      <dgm:prSet presAssocID="{1581FE33-725A-4E5B-8768-173FEA6580D1}" presName="sibTrans" presStyleLbl="sibTrans2D1" presStyleIdx="2" presStyleCnt="3"/>
      <dgm:spPr/>
    </dgm:pt>
    <dgm:pt modelId="{8E885DF3-CB95-4439-8D92-BF01A597BCA8}" type="pres">
      <dgm:prSet presAssocID="{1581FE33-725A-4E5B-8768-173FEA6580D1}" presName="connectorText" presStyleLbl="sibTrans2D1" presStyleIdx="2" presStyleCnt="3"/>
      <dgm:spPr/>
    </dgm:pt>
    <dgm:pt modelId="{FDCD7076-CCBC-4888-9908-EF2ABB9494F0}" type="pres">
      <dgm:prSet presAssocID="{D4F28B17-469E-4D7B-AEE2-9E14BED9DE65}" presName="node" presStyleLbl="node1" presStyleIdx="3" presStyleCnt="4">
        <dgm:presLayoutVars>
          <dgm:bulletEnabled val="1"/>
        </dgm:presLayoutVars>
      </dgm:prSet>
      <dgm:spPr/>
    </dgm:pt>
  </dgm:ptLst>
  <dgm:cxnLst>
    <dgm:cxn modelId="{7D1C8903-CE2B-4713-9123-7F0D30C60269}" type="presOf" srcId="{F1EAEA0B-0012-4EC8-9EDD-F374A4572714}" destId="{FD36FDAD-9A9F-4805-8934-BDB3B0681CBB}" srcOrd="0" destOrd="0" presId="urn:microsoft.com/office/officeart/2005/8/layout/process1"/>
    <dgm:cxn modelId="{360CAC0F-B7B1-44EA-8BCF-A621CDAB9D6F}" type="presOf" srcId="{1581FE33-725A-4E5B-8768-173FEA6580D1}" destId="{D8B8B52E-EE79-4FD8-AA97-CD6BD304F896}" srcOrd="0" destOrd="0" presId="urn:microsoft.com/office/officeart/2005/8/layout/process1"/>
    <dgm:cxn modelId="{997B8023-84DB-49B7-AFB5-678C05AC32A6}" type="presOf" srcId="{1581FE33-725A-4E5B-8768-173FEA6580D1}" destId="{8E885DF3-CB95-4439-8D92-BF01A597BCA8}" srcOrd="1" destOrd="0" presId="urn:microsoft.com/office/officeart/2005/8/layout/process1"/>
    <dgm:cxn modelId="{E6F83E34-80E0-40A6-83D6-31B302B2BAC9}" srcId="{62AA8599-00E4-400D-B781-0984D3D3A7EA}" destId="{957F59CA-63E1-4B0E-95F5-0AB0A981EB2F}" srcOrd="1" destOrd="0" parTransId="{86DB4858-EB4A-43EC-88E9-E3E898DBBE85}" sibTransId="{F1EAEA0B-0012-4EC8-9EDD-F374A4572714}"/>
    <dgm:cxn modelId="{A78F4C60-4A7C-4627-9A70-E3836406A4C5}" srcId="{62AA8599-00E4-400D-B781-0984D3D3A7EA}" destId="{E2F4DD58-67A8-4F42-94E3-01A50D9E4FBC}" srcOrd="2" destOrd="0" parTransId="{1C3CE217-7EC0-4109-A992-ED6D1B129FE9}" sibTransId="{1581FE33-725A-4E5B-8768-173FEA6580D1}"/>
    <dgm:cxn modelId="{CAE9C56B-FB0E-4788-B516-F99E2F710D5D}" srcId="{62AA8599-00E4-400D-B781-0984D3D3A7EA}" destId="{D384A221-DFC6-4229-8A09-0FDB2FF57BAA}" srcOrd="0" destOrd="0" parTransId="{207A4278-69EB-4FA0-A8A5-37E06E5B0499}" sibTransId="{9B843B14-30FD-4F1A-B064-0ACD700F7FBD}"/>
    <dgm:cxn modelId="{0527766C-8E8E-45A8-9269-F760E3BF2D5E}" type="presOf" srcId="{F1EAEA0B-0012-4EC8-9EDD-F374A4572714}" destId="{5F2CBB46-5666-4211-A511-B8FC9E24940A}" srcOrd="1" destOrd="0" presId="urn:microsoft.com/office/officeart/2005/8/layout/process1"/>
    <dgm:cxn modelId="{DE052B4F-1B11-4EC6-83B2-94FDAE5D4CE7}" type="presOf" srcId="{62AA8599-00E4-400D-B781-0984D3D3A7EA}" destId="{7407F24A-4115-417D-A023-4E21B1FAC2A6}" srcOrd="0" destOrd="0" presId="urn:microsoft.com/office/officeart/2005/8/layout/process1"/>
    <dgm:cxn modelId="{CE7BBA86-12A4-4822-8F51-E0108C542DEB}" type="presOf" srcId="{D384A221-DFC6-4229-8A09-0FDB2FF57BAA}" destId="{86257BBC-2134-43E5-A77F-3B9439BF6F43}" srcOrd="0" destOrd="0" presId="urn:microsoft.com/office/officeart/2005/8/layout/process1"/>
    <dgm:cxn modelId="{73FE819B-B857-4DC6-91DC-571998F3AD5A}" type="presOf" srcId="{E2F4DD58-67A8-4F42-94E3-01A50D9E4FBC}" destId="{8796D187-0494-4B77-A1A1-B0BA8FAF4083}" srcOrd="0" destOrd="0" presId="urn:microsoft.com/office/officeart/2005/8/layout/process1"/>
    <dgm:cxn modelId="{D2EF39C1-64E3-4BEC-AF12-118C474C73F6}" srcId="{62AA8599-00E4-400D-B781-0984D3D3A7EA}" destId="{D4F28B17-469E-4D7B-AEE2-9E14BED9DE65}" srcOrd="3" destOrd="0" parTransId="{457C53B0-A917-4509-86EA-5614689BED66}" sibTransId="{87FBB8E8-AE3F-47EA-8174-4541E3797ED1}"/>
    <dgm:cxn modelId="{E7DC95C2-3C27-49BF-B07C-E3BCF5819263}" type="presOf" srcId="{D4F28B17-469E-4D7B-AEE2-9E14BED9DE65}" destId="{FDCD7076-CCBC-4888-9908-EF2ABB9494F0}" srcOrd="0" destOrd="0" presId="urn:microsoft.com/office/officeart/2005/8/layout/process1"/>
    <dgm:cxn modelId="{35CF34D1-E15C-4C5C-9712-E8D7022481D6}" type="presOf" srcId="{9B843B14-30FD-4F1A-B064-0ACD700F7FBD}" destId="{2EA8958D-696A-4E4E-8D82-DC4370366BEC}" srcOrd="0" destOrd="0" presId="urn:microsoft.com/office/officeart/2005/8/layout/process1"/>
    <dgm:cxn modelId="{AE4646ED-F0CA-4A5B-87D8-A53AE37B0CF7}" type="presOf" srcId="{957F59CA-63E1-4B0E-95F5-0AB0A981EB2F}" destId="{0325DC44-0F76-4D28-BE67-41250A9EF439}" srcOrd="0" destOrd="0" presId="urn:microsoft.com/office/officeart/2005/8/layout/process1"/>
    <dgm:cxn modelId="{333A39F9-DAA4-4846-AB8A-29BE9B9D0114}" type="presOf" srcId="{9B843B14-30FD-4F1A-B064-0ACD700F7FBD}" destId="{1C253D8A-55FF-4516-8D79-D27F59F5132D}" srcOrd="1" destOrd="0" presId="urn:microsoft.com/office/officeart/2005/8/layout/process1"/>
    <dgm:cxn modelId="{B9528A63-353E-4604-A81A-0C877BEFA235}" type="presParOf" srcId="{7407F24A-4115-417D-A023-4E21B1FAC2A6}" destId="{86257BBC-2134-43E5-A77F-3B9439BF6F43}" srcOrd="0" destOrd="0" presId="urn:microsoft.com/office/officeart/2005/8/layout/process1"/>
    <dgm:cxn modelId="{4CBE50D2-6557-4E44-AB93-0C924A75A135}" type="presParOf" srcId="{7407F24A-4115-417D-A023-4E21B1FAC2A6}" destId="{2EA8958D-696A-4E4E-8D82-DC4370366BEC}" srcOrd="1" destOrd="0" presId="urn:microsoft.com/office/officeart/2005/8/layout/process1"/>
    <dgm:cxn modelId="{1E9B1D83-007D-48B8-9CE9-E8DE3EC112AC}" type="presParOf" srcId="{2EA8958D-696A-4E4E-8D82-DC4370366BEC}" destId="{1C253D8A-55FF-4516-8D79-D27F59F5132D}" srcOrd="0" destOrd="0" presId="urn:microsoft.com/office/officeart/2005/8/layout/process1"/>
    <dgm:cxn modelId="{D7AB1878-E45C-4647-969D-28BF4B62F717}" type="presParOf" srcId="{7407F24A-4115-417D-A023-4E21B1FAC2A6}" destId="{0325DC44-0F76-4D28-BE67-41250A9EF439}" srcOrd="2" destOrd="0" presId="urn:microsoft.com/office/officeart/2005/8/layout/process1"/>
    <dgm:cxn modelId="{894245CB-EE3F-43D4-99DD-0D9F5137C2F5}" type="presParOf" srcId="{7407F24A-4115-417D-A023-4E21B1FAC2A6}" destId="{FD36FDAD-9A9F-4805-8934-BDB3B0681CBB}" srcOrd="3" destOrd="0" presId="urn:microsoft.com/office/officeart/2005/8/layout/process1"/>
    <dgm:cxn modelId="{D6B262F2-13CB-4982-9E08-5F5718744C62}" type="presParOf" srcId="{FD36FDAD-9A9F-4805-8934-BDB3B0681CBB}" destId="{5F2CBB46-5666-4211-A511-B8FC9E24940A}" srcOrd="0" destOrd="0" presId="urn:microsoft.com/office/officeart/2005/8/layout/process1"/>
    <dgm:cxn modelId="{0A718592-8DD4-4B25-9D7D-D1962C20CD76}" type="presParOf" srcId="{7407F24A-4115-417D-A023-4E21B1FAC2A6}" destId="{8796D187-0494-4B77-A1A1-B0BA8FAF4083}" srcOrd="4" destOrd="0" presId="urn:microsoft.com/office/officeart/2005/8/layout/process1"/>
    <dgm:cxn modelId="{54FD68A8-64A7-42E5-BEB4-D03D236A9C94}" type="presParOf" srcId="{7407F24A-4115-417D-A023-4E21B1FAC2A6}" destId="{D8B8B52E-EE79-4FD8-AA97-CD6BD304F896}" srcOrd="5" destOrd="0" presId="urn:microsoft.com/office/officeart/2005/8/layout/process1"/>
    <dgm:cxn modelId="{BC0E4950-27F8-440E-9104-751422AB9DEA}" type="presParOf" srcId="{D8B8B52E-EE79-4FD8-AA97-CD6BD304F896}" destId="{8E885DF3-CB95-4439-8D92-BF01A597BCA8}" srcOrd="0" destOrd="0" presId="urn:microsoft.com/office/officeart/2005/8/layout/process1"/>
    <dgm:cxn modelId="{59BE8C20-17D2-4538-86C1-562DED787747}" type="presParOf" srcId="{7407F24A-4115-417D-A023-4E21B1FAC2A6}" destId="{FDCD7076-CCBC-4888-9908-EF2ABB9494F0}" srcOrd="6"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118F0-F3CC-423A-9C86-F3B07A8ED1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0F23BC72-73D4-4532-9211-7E5F26D8D08B}">
      <dgm:prSet phldrT="[Text]" custT="1"/>
      <dgm:spPr>
        <a:solidFill>
          <a:srgbClr val="3D3E3C"/>
        </a:solidFill>
        <a:ln>
          <a:solidFill>
            <a:srgbClr val="3D3E3C"/>
          </a:solidFill>
        </a:ln>
      </dgm:spPr>
      <dgm:t>
        <a:bodyPr/>
        <a:lstStyle/>
        <a:p>
          <a:r>
            <a:rPr lang="de-DE" sz="1200" dirty="0">
              <a:latin typeface="HelveticaNeueLTPro-Cn"/>
            </a:rPr>
            <a:t>Stapel 1</a:t>
          </a:r>
        </a:p>
      </dgm:t>
    </dgm:pt>
    <dgm:pt modelId="{25E77B8D-2F2F-4D77-9238-1D12E3D305AC}" type="parTrans" cxnId="{C44F45D3-0357-4B0A-97A4-5C9379829663}">
      <dgm:prSet/>
      <dgm:spPr/>
      <dgm:t>
        <a:bodyPr/>
        <a:lstStyle/>
        <a:p>
          <a:endParaRPr lang="de-DE"/>
        </a:p>
      </dgm:t>
    </dgm:pt>
    <dgm:pt modelId="{E9E705EA-6081-4B66-8B9C-A73948EFE1B6}" type="sibTrans" cxnId="{C44F45D3-0357-4B0A-97A4-5C9379829663}">
      <dgm:prSet/>
      <dgm:spPr/>
      <dgm:t>
        <a:bodyPr/>
        <a:lstStyle/>
        <a:p>
          <a:endParaRPr lang="de-DE"/>
        </a:p>
      </dgm:t>
    </dgm:pt>
    <dgm:pt modelId="{19069655-7C62-4351-9916-9D8442C8F5F2}">
      <dgm:prSet phldrT="[Text]" custT="1"/>
      <dgm:spPr>
        <a:solidFill>
          <a:srgbClr val="9DA59C">
            <a:alpha val="90000"/>
          </a:srgbClr>
        </a:solidFill>
        <a:ln>
          <a:noFill/>
        </a:ln>
      </dgm:spPr>
      <dgm:t>
        <a:bodyPr/>
        <a:lstStyle/>
        <a:p>
          <a:pPr marL="0" indent="0">
            <a:buFontTx/>
            <a:buNone/>
          </a:pPr>
          <a:r>
            <a:rPr lang="de-DE" sz="1200" dirty="0">
              <a:latin typeface="HelveticaNeueLTPro-Cn"/>
            </a:rPr>
            <a:t>Für jeden Wahlvorschlag einen eigenen Stapel (1a, 1b, …) mit den Stimmzetteln, auf denen die Stimmen zweifelsfrei gültig abgegeben worden sind.</a:t>
          </a:r>
        </a:p>
      </dgm:t>
    </dgm:pt>
    <dgm:pt modelId="{C636589D-15C6-47F1-8544-2B88740BD50A}" type="parTrans" cxnId="{9143AA8B-88A9-44C1-95F3-0B191E57E547}">
      <dgm:prSet/>
      <dgm:spPr/>
      <dgm:t>
        <a:bodyPr/>
        <a:lstStyle/>
        <a:p>
          <a:endParaRPr lang="de-DE"/>
        </a:p>
      </dgm:t>
    </dgm:pt>
    <dgm:pt modelId="{40286230-ED90-44CF-8568-257976F14C52}" type="sibTrans" cxnId="{9143AA8B-88A9-44C1-95F3-0B191E57E547}">
      <dgm:prSet/>
      <dgm:spPr/>
      <dgm:t>
        <a:bodyPr/>
        <a:lstStyle/>
        <a:p>
          <a:endParaRPr lang="de-DE"/>
        </a:p>
      </dgm:t>
    </dgm:pt>
    <dgm:pt modelId="{B1AF5F9D-4E4E-4C70-8A58-8D72308C68CB}">
      <dgm:prSet phldrT="[Text]" custT="1"/>
      <dgm:spPr>
        <a:solidFill>
          <a:srgbClr val="3D3E3C"/>
        </a:solidFill>
        <a:ln>
          <a:noFill/>
        </a:ln>
      </dgm:spPr>
      <dgm:t>
        <a:bodyPr/>
        <a:lstStyle/>
        <a:p>
          <a:r>
            <a:rPr lang="de-DE" sz="1200" dirty="0">
              <a:latin typeface="HelveticaNeueLTPro-Cn"/>
            </a:rPr>
            <a:t>Stapel</a:t>
          </a:r>
          <a:r>
            <a:rPr lang="de-DE" sz="1200" dirty="0"/>
            <a:t> 2</a:t>
          </a:r>
        </a:p>
      </dgm:t>
    </dgm:pt>
    <dgm:pt modelId="{527A73C5-D6A8-4253-BA08-B88C57461EB6}" type="parTrans" cxnId="{71EACF71-3AED-44B1-9433-206ED3CA09A7}">
      <dgm:prSet/>
      <dgm:spPr/>
      <dgm:t>
        <a:bodyPr/>
        <a:lstStyle/>
        <a:p>
          <a:endParaRPr lang="de-DE"/>
        </a:p>
      </dgm:t>
    </dgm:pt>
    <dgm:pt modelId="{C63A4370-202A-4BFE-BFDD-FD3EC6A676BA}" type="sibTrans" cxnId="{71EACF71-3AED-44B1-9433-206ED3CA09A7}">
      <dgm:prSet/>
      <dgm:spPr/>
      <dgm:t>
        <a:bodyPr/>
        <a:lstStyle/>
        <a:p>
          <a:endParaRPr lang="de-DE"/>
        </a:p>
      </dgm:t>
    </dgm:pt>
    <dgm:pt modelId="{8C99E680-B47B-483D-801F-F651C4E8E739}">
      <dgm:prSet phldrT="[Text]" custT="1"/>
      <dgm:spPr>
        <a:solidFill>
          <a:srgbClr val="9DA59C">
            <a:alpha val="90000"/>
          </a:srgbClr>
        </a:solidFill>
        <a:ln>
          <a:noFill/>
        </a:ln>
      </dgm:spPr>
      <dgm:t>
        <a:bodyPr/>
        <a:lstStyle/>
        <a:p>
          <a:pPr marL="0" indent="0">
            <a:buFontTx/>
            <a:buNone/>
          </a:pPr>
          <a:r>
            <a:rPr lang="de-DE" sz="1200" dirty="0">
              <a:latin typeface="HelveticaNeueLTPro-Cn"/>
            </a:rPr>
            <a:t>Einen Stapel mit den eindeutig ungekennzeichneten (leer) Stimmzetteln, die somit ungültig sind.</a:t>
          </a:r>
        </a:p>
      </dgm:t>
    </dgm:pt>
    <dgm:pt modelId="{CDF41755-A48E-47F7-9A7B-2D477248F974}" type="parTrans" cxnId="{E214C611-62C3-4D2F-BF6F-9501E6DD6A0F}">
      <dgm:prSet/>
      <dgm:spPr/>
      <dgm:t>
        <a:bodyPr/>
        <a:lstStyle/>
        <a:p>
          <a:endParaRPr lang="de-DE"/>
        </a:p>
      </dgm:t>
    </dgm:pt>
    <dgm:pt modelId="{EBB160C0-39A3-4DBB-930C-52ED33E2DF33}" type="sibTrans" cxnId="{E214C611-62C3-4D2F-BF6F-9501E6DD6A0F}">
      <dgm:prSet/>
      <dgm:spPr/>
      <dgm:t>
        <a:bodyPr/>
        <a:lstStyle/>
        <a:p>
          <a:endParaRPr lang="de-DE"/>
        </a:p>
      </dgm:t>
    </dgm:pt>
    <dgm:pt modelId="{148F77CE-8DE4-4C9F-92D4-3FA600451CC8}">
      <dgm:prSet phldrT="[Text]" custT="1"/>
      <dgm:spPr>
        <a:solidFill>
          <a:srgbClr val="3D3E3C"/>
        </a:solidFill>
        <a:ln>
          <a:noFill/>
        </a:ln>
      </dgm:spPr>
      <dgm:t>
        <a:bodyPr/>
        <a:lstStyle/>
        <a:p>
          <a:r>
            <a:rPr lang="de-DE" sz="1200" dirty="0">
              <a:latin typeface="HelveticaNeueLTPro-Cn"/>
            </a:rPr>
            <a:t>Stapel 3</a:t>
          </a:r>
        </a:p>
      </dgm:t>
    </dgm:pt>
    <dgm:pt modelId="{6B8571A4-DD6D-404F-9663-8B057917CD23}" type="parTrans" cxnId="{60BC96B7-673D-4A4D-9E59-26477130B6F0}">
      <dgm:prSet/>
      <dgm:spPr/>
      <dgm:t>
        <a:bodyPr/>
        <a:lstStyle/>
        <a:p>
          <a:endParaRPr lang="de-DE"/>
        </a:p>
      </dgm:t>
    </dgm:pt>
    <dgm:pt modelId="{9577AFB5-89E6-457F-B399-191051961AC5}" type="sibTrans" cxnId="{60BC96B7-673D-4A4D-9E59-26477130B6F0}">
      <dgm:prSet/>
      <dgm:spPr/>
      <dgm:t>
        <a:bodyPr/>
        <a:lstStyle/>
        <a:p>
          <a:endParaRPr lang="de-DE"/>
        </a:p>
      </dgm:t>
    </dgm:pt>
    <dgm:pt modelId="{711BF656-7A56-40B2-8FAD-9F7AC0220E40}">
      <dgm:prSet phldrT="[Text]" custT="1"/>
      <dgm:spPr>
        <a:solidFill>
          <a:srgbClr val="9DA59C">
            <a:alpha val="90000"/>
          </a:srgbClr>
        </a:solidFill>
        <a:ln>
          <a:noFill/>
        </a:ln>
      </dgm:spPr>
      <dgm:t>
        <a:bodyPr/>
        <a:lstStyle/>
        <a:p>
          <a:pPr marL="0" indent="0">
            <a:buFontTx/>
            <a:buNone/>
          </a:pPr>
          <a:r>
            <a:rPr lang="de-DE" sz="1200" dirty="0">
              <a:latin typeface="HelveticaNeueLTPro-Cn"/>
            </a:rPr>
            <a:t>Einen Stapel mit den Stimmzetteln, die Anlass zu Bedenken geben, d.h., die weder eindeutig gültig noch ungekennzeichnet sind.</a:t>
          </a:r>
          <a:endParaRPr lang="de-DE" sz="1000" dirty="0">
            <a:latin typeface="HelveticaNeueLTPro-Cn"/>
          </a:endParaRPr>
        </a:p>
      </dgm:t>
    </dgm:pt>
    <dgm:pt modelId="{BD788BEF-CCA3-4F61-B1A2-83152759A10B}" type="parTrans" cxnId="{F3F6968A-798E-4E58-8DB2-049E04875D6C}">
      <dgm:prSet/>
      <dgm:spPr/>
      <dgm:t>
        <a:bodyPr/>
        <a:lstStyle/>
        <a:p>
          <a:endParaRPr lang="de-DE"/>
        </a:p>
      </dgm:t>
    </dgm:pt>
    <dgm:pt modelId="{F4EFB255-30A9-49DC-8F0E-76C1786E80B9}" type="sibTrans" cxnId="{F3F6968A-798E-4E58-8DB2-049E04875D6C}">
      <dgm:prSet/>
      <dgm:spPr/>
      <dgm:t>
        <a:bodyPr/>
        <a:lstStyle/>
        <a:p>
          <a:endParaRPr lang="de-DE"/>
        </a:p>
      </dgm:t>
    </dgm:pt>
    <dgm:pt modelId="{EE469C0F-6437-40B8-A8F7-43D22B26B801}">
      <dgm:prSet/>
      <dgm:spPr>
        <a:solidFill>
          <a:srgbClr val="9DA59C">
            <a:alpha val="90000"/>
          </a:srgbClr>
        </a:solidFill>
        <a:ln>
          <a:noFill/>
        </a:ln>
      </dgm:spPr>
      <dgm:t>
        <a:bodyPr/>
        <a:lstStyle/>
        <a:p>
          <a:pPr marL="57150" indent="0">
            <a:buFontTx/>
            <a:buNone/>
          </a:pPr>
          <a:endParaRPr lang="de-DE" sz="1000" dirty="0"/>
        </a:p>
      </dgm:t>
    </dgm:pt>
    <dgm:pt modelId="{2C4F85ED-B212-4BA1-9048-39C88E59D0DF}" type="parTrans" cxnId="{17D813FE-803D-4DFD-BB88-A507E0431AFD}">
      <dgm:prSet/>
      <dgm:spPr/>
      <dgm:t>
        <a:bodyPr/>
        <a:lstStyle/>
        <a:p>
          <a:endParaRPr lang="de-DE"/>
        </a:p>
      </dgm:t>
    </dgm:pt>
    <dgm:pt modelId="{A93450CE-7436-49BA-BA32-0620B9EE43D2}" type="sibTrans" cxnId="{17D813FE-803D-4DFD-BB88-A507E0431AFD}">
      <dgm:prSet/>
      <dgm:spPr/>
      <dgm:t>
        <a:bodyPr/>
        <a:lstStyle/>
        <a:p>
          <a:endParaRPr lang="de-DE"/>
        </a:p>
      </dgm:t>
    </dgm:pt>
    <dgm:pt modelId="{AD4B9EBD-452B-4B7A-A6AB-1B207A00A1F9}">
      <dgm:prSet/>
      <dgm:spPr>
        <a:solidFill>
          <a:srgbClr val="9DA59C">
            <a:alpha val="90000"/>
          </a:srgbClr>
        </a:solidFill>
        <a:ln>
          <a:noFill/>
        </a:ln>
      </dgm:spPr>
      <dgm:t>
        <a:bodyPr/>
        <a:lstStyle/>
        <a:p>
          <a:pPr marL="57150" indent="0">
            <a:buFontTx/>
            <a:buNone/>
          </a:pPr>
          <a:endParaRPr lang="de-DE" sz="1000" dirty="0">
            <a:latin typeface="HelveticaNeueLTPro-Cn"/>
          </a:endParaRPr>
        </a:p>
      </dgm:t>
    </dgm:pt>
    <dgm:pt modelId="{58498EBC-A780-4B98-963B-5705930FF4E0}" type="parTrans" cxnId="{5002B4EB-565B-4235-B7B8-602FF0122480}">
      <dgm:prSet/>
      <dgm:spPr/>
      <dgm:t>
        <a:bodyPr/>
        <a:lstStyle/>
        <a:p>
          <a:endParaRPr lang="de-DE"/>
        </a:p>
      </dgm:t>
    </dgm:pt>
    <dgm:pt modelId="{34A2992D-ADA5-4FC3-B9C9-32037242232B}" type="sibTrans" cxnId="{5002B4EB-565B-4235-B7B8-602FF0122480}">
      <dgm:prSet/>
      <dgm:spPr/>
      <dgm:t>
        <a:bodyPr/>
        <a:lstStyle/>
        <a:p>
          <a:endParaRPr lang="de-DE"/>
        </a:p>
      </dgm:t>
    </dgm:pt>
    <dgm:pt modelId="{63285C81-49BC-4F68-9CBF-7385A2514EB4}">
      <dgm:prSet phldrT="[Text]" custT="1"/>
      <dgm:spPr>
        <a:solidFill>
          <a:srgbClr val="9DA59C">
            <a:alpha val="90000"/>
          </a:srgbClr>
        </a:solidFill>
        <a:ln>
          <a:noFill/>
        </a:ln>
      </dgm:spPr>
      <dgm:t>
        <a:bodyPr/>
        <a:lstStyle/>
        <a:p>
          <a:pPr marL="0" indent="0">
            <a:buFontTx/>
            <a:buNone/>
          </a:pPr>
          <a:r>
            <a:rPr lang="de-DE" sz="1200" dirty="0">
              <a:latin typeface="HelveticaNeueLTPro-Cn"/>
            </a:rPr>
            <a:t>Diesen Stapel verwahrt ein vom Wahlvorsteher bestimmter Beisitzer.</a:t>
          </a:r>
          <a:endParaRPr lang="de-DE" sz="1000" dirty="0">
            <a:latin typeface="HelveticaNeueLTPro-Cn"/>
          </a:endParaRPr>
        </a:p>
      </dgm:t>
    </dgm:pt>
    <dgm:pt modelId="{6AD4A8FE-AA1F-4965-BC61-F26181DE44E6}" type="parTrans" cxnId="{6337C23D-1E39-4024-822F-415486511238}">
      <dgm:prSet/>
      <dgm:spPr/>
      <dgm:t>
        <a:bodyPr/>
        <a:lstStyle/>
        <a:p>
          <a:endParaRPr lang="de-DE"/>
        </a:p>
      </dgm:t>
    </dgm:pt>
    <dgm:pt modelId="{94EDC68C-4B57-4796-9C08-624D0E28436A}" type="sibTrans" cxnId="{6337C23D-1E39-4024-822F-415486511238}">
      <dgm:prSet/>
      <dgm:spPr/>
      <dgm:t>
        <a:bodyPr/>
        <a:lstStyle/>
        <a:p>
          <a:endParaRPr lang="de-DE"/>
        </a:p>
      </dgm:t>
    </dgm:pt>
    <dgm:pt modelId="{42B55A8E-13EA-4D7F-A0FA-602DD1C0B057}">
      <dgm:prSet phldrT="[Text]" custT="1"/>
      <dgm:spPr>
        <a:solidFill>
          <a:srgbClr val="9DA59C">
            <a:alpha val="90000"/>
          </a:srgbClr>
        </a:solidFill>
        <a:ln>
          <a:noFill/>
        </a:ln>
      </dgm:spPr>
      <dgm:t>
        <a:bodyPr/>
        <a:lstStyle/>
        <a:p>
          <a:pPr marL="0" indent="0">
            <a:buFontTx/>
            <a:buNone/>
          </a:pPr>
          <a:endParaRPr lang="de-DE" sz="1000" dirty="0">
            <a:latin typeface="HelveticaNeueLTPro-Cn"/>
          </a:endParaRPr>
        </a:p>
      </dgm:t>
    </dgm:pt>
    <dgm:pt modelId="{D5F2A4B6-534B-4341-A523-23A6A9B339CB}" type="parTrans" cxnId="{4B240793-F579-4C30-9967-FED3AB1E1C52}">
      <dgm:prSet/>
      <dgm:spPr/>
      <dgm:t>
        <a:bodyPr/>
        <a:lstStyle/>
        <a:p>
          <a:endParaRPr lang="de-DE"/>
        </a:p>
      </dgm:t>
    </dgm:pt>
    <dgm:pt modelId="{0E9093B8-E530-4F26-AA84-CF4B8C3B0A81}" type="sibTrans" cxnId="{4B240793-F579-4C30-9967-FED3AB1E1C52}">
      <dgm:prSet/>
      <dgm:spPr/>
      <dgm:t>
        <a:bodyPr/>
        <a:lstStyle/>
        <a:p>
          <a:endParaRPr lang="de-DE"/>
        </a:p>
      </dgm:t>
    </dgm:pt>
    <dgm:pt modelId="{2BD4269D-8CF5-4572-92C7-F89F985391EF}" type="pres">
      <dgm:prSet presAssocID="{16E118F0-F3CC-423A-9C86-F3B07A8ED128}" presName="Name0" presStyleCnt="0">
        <dgm:presLayoutVars>
          <dgm:dir/>
          <dgm:animLvl val="lvl"/>
          <dgm:resizeHandles val="exact"/>
        </dgm:presLayoutVars>
      </dgm:prSet>
      <dgm:spPr/>
    </dgm:pt>
    <dgm:pt modelId="{2E86259A-43F6-45C0-8FC9-18E177504682}" type="pres">
      <dgm:prSet presAssocID="{0F23BC72-73D4-4532-9211-7E5F26D8D08B}" presName="composite" presStyleCnt="0"/>
      <dgm:spPr/>
    </dgm:pt>
    <dgm:pt modelId="{DBD4FA14-1571-45E8-A5F6-2EA7F5103990}" type="pres">
      <dgm:prSet presAssocID="{0F23BC72-73D4-4532-9211-7E5F26D8D08B}" presName="parTx" presStyleLbl="alignNode1" presStyleIdx="0" presStyleCnt="3" custScaleX="100068" custLinFactNeighborX="-103" custLinFactNeighborY="-651">
        <dgm:presLayoutVars>
          <dgm:chMax val="0"/>
          <dgm:chPref val="0"/>
          <dgm:bulletEnabled val="1"/>
        </dgm:presLayoutVars>
      </dgm:prSet>
      <dgm:spPr/>
    </dgm:pt>
    <dgm:pt modelId="{329ADE24-932F-4F9A-9956-178F03E9C3BE}" type="pres">
      <dgm:prSet presAssocID="{0F23BC72-73D4-4532-9211-7E5F26D8D08B}" presName="desTx" presStyleLbl="alignAccFollowNode1" presStyleIdx="0" presStyleCnt="3" custScaleX="100060" custScaleY="99939">
        <dgm:presLayoutVars>
          <dgm:bulletEnabled val="1"/>
        </dgm:presLayoutVars>
      </dgm:prSet>
      <dgm:spPr/>
    </dgm:pt>
    <dgm:pt modelId="{9D30E3DE-32FD-4A35-BB81-F6B3EE0A780F}" type="pres">
      <dgm:prSet presAssocID="{E9E705EA-6081-4B66-8B9C-A73948EFE1B6}" presName="space" presStyleCnt="0"/>
      <dgm:spPr/>
    </dgm:pt>
    <dgm:pt modelId="{1571C80D-E563-4A76-8FC0-827B1ACDCF58}" type="pres">
      <dgm:prSet presAssocID="{B1AF5F9D-4E4E-4C70-8A58-8D72308C68CB}" presName="composite" presStyleCnt="0"/>
      <dgm:spPr/>
    </dgm:pt>
    <dgm:pt modelId="{C99C9C3D-EB3F-474C-B8A5-08951BFA353D}" type="pres">
      <dgm:prSet presAssocID="{B1AF5F9D-4E4E-4C70-8A58-8D72308C68CB}" presName="parTx" presStyleLbl="alignNode1" presStyleIdx="1" presStyleCnt="3">
        <dgm:presLayoutVars>
          <dgm:chMax val="0"/>
          <dgm:chPref val="0"/>
          <dgm:bulletEnabled val="1"/>
        </dgm:presLayoutVars>
      </dgm:prSet>
      <dgm:spPr/>
    </dgm:pt>
    <dgm:pt modelId="{4F2B4FB1-A710-49C1-AB32-186D117187E9}" type="pres">
      <dgm:prSet presAssocID="{B1AF5F9D-4E4E-4C70-8A58-8D72308C68CB}" presName="desTx" presStyleLbl="alignAccFollowNode1" presStyleIdx="1" presStyleCnt="3">
        <dgm:presLayoutVars>
          <dgm:bulletEnabled val="1"/>
        </dgm:presLayoutVars>
      </dgm:prSet>
      <dgm:spPr/>
    </dgm:pt>
    <dgm:pt modelId="{CF1450A6-FDA2-4A87-9D37-0BD392633510}" type="pres">
      <dgm:prSet presAssocID="{C63A4370-202A-4BFE-BFDD-FD3EC6A676BA}" presName="space" presStyleCnt="0"/>
      <dgm:spPr/>
    </dgm:pt>
    <dgm:pt modelId="{1E7F4109-972D-40D8-8B92-3BDFBC771DFE}" type="pres">
      <dgm:prSet presAssocID="{148F77CE-8DE4-4C9F-92D4-3FA600451CC8}" presName="composite" presStyleCnt="0"/>
      <dgm:spPr/>
    </dgm:pt>
    <dgm:pt modelId="{2483DC55-3BC2-48F9-A101-2D67F1FAE4BF}" type="pres">
      <dgm:prSet presAssocID="{148F77CE-8DE4-4C9F-92D4-3FA600451CC8}" presName="parTx" presStyleLbl="alignNode1" presStyleIdx="2" presStyleCnt="3">
        <dgm:presLayoutVars>
          <dgm:chMax val="0"/>
          <dgm:chPref val="0"/>
          <dgm:bulletEnabled val="1"/>
        </dgm:presLayoutVars>
      </dgm:prSet>
      <dgm:spPr/>
    </dgm:pt>
    <dgm:pt modelId="{226A5ACE-A38B-4D70-9957-135A13897315}" type="pres">
      <dgm:prSet presAssocID="{148F77CE-8DE4-4C9F-92D4-3FA600451CC8}" presName="desTx" presStyleLbl="alignAccFollowNode1" presStyleIdx="2" presStyleCnt="3">
        <dgm:presLayoutVars>
          <dgm:bulletEnabled val="1"/>
        </dgm:presLayoutVars>
      </dgm:prSet>
      <dgm:spPr/>
    </dgm:pt>
  </dgm:ptLst>
  <dgm:cxnLst>
    <dgm:cxn modelId="{E214C611-62C3-4D2F-BF6F-9501E6DD6A0F}" srcId="{B1AF5F9D-4E4E-4C70-8A58-8D72308C68CB}" destId="{8C99E680-B47B-483D-801F-F651C4E8E739}" srcOrd="0" destOrd="0" parTransId="{CDF41755-A48E-47F7-9A7B-2D477248F974}" sibTransId="{EBB160C0-39A3-4DBB-930C-52ED33E2DF33}"/>
    <dgm:cxn modelId="{5035CC19-CDC3-49B7-B2F1-488C16DB5659}" type="presOf" srcId="{19069655-7C62-4351-9916-9D8442C8F5F2}" destId="{329ADE24-932F-4F9A-9956-178F03E9C3BE}" srcOrd="0" destOrd="0" presId="urn:microsoft.com/office/officeart/2005/8/layout/hList1"/>
    <dgm:cxn modelId="{73F92D2A-E7BF-4E23-9D3B-774780EF7BA0}" type="presOf" srcId="{B1AF5F9D-4E4E-4C70-8A58-8D72308C68CB}" destId="{C99C9C3D-EB3F-474C-B8A5-08951BFA353D}" srcOrd="0" destOrd="0" presId="urn:microsoft.com/office/officeart/2005/8/layout/hList1"/>
    <dgm:cxn modelId="{6337C23D-1E39-4024-822F-415486511238}" srcId="{148F77CE-8DE4-4C9F-92D4-3FA600451CC8}" destId="{63285C81-49BC-4F68-9CBF-7385A2514EB4}" srcOrd="2" destOrd="0" parTransId="{6AD4A8FE-AA1F-4965-BC61-F26181DE44E6}" sibTransId="{94EDC68C-4B57-4796-9C08-624D0E28436A}"/>
    <dgm:cxn modelId="{A8992245-3E6A-4280-83D1-58300AA94429}" type="presOf" srcId="{711BF656-7A56-40B2-8FAD-9F7AC0220E40}" destId="{226A5ACE-A38B-4D70-9957-135A13897315}" srcOrd="0" destOrd="0" presId="urn:microsoft.com/office/officeart/2005/8/layout/hList1"/>
    <dgm:cxn modelId="{0F64A64B-B691-4023-848B-FAE9D892A83D}" type="presOf" srcId="{AD4B9EBD-452B-4B7A-A6AB-1B207A00A1F9}" destId="{4F2B4FB1-A710-49C1-AB32-186D117187E9}" srcOrd="0" destOrd="1" presId="urn:microsoft.com/office/officeart/2005/8/layout/hList1"/>
    <dgm:cxn modelId="{71EACF71-3AED-44B1-9433-206ED3CA09A7}" srcId="{16E118F0-F3CC-423A-9C86-F3B07A8ED128}" destId="{B1AF5F9D-4E4E-4C70-8A58-8D72308C68CB}" srcOrd="1" destOrd="0" parTransId="{527A73C5-D6A8-4253-BA08-B88C57461EB6}" sibTransId="{C63A4370-202A-4BFE-BFDD-FD3EC6A676BA}"/>
    <dgm:cxn modelId="{F3F6968A-798E-4E58-8DB2-049E04875D6C}" srcId="{148F77CE-8DE4-4C9F-92D4-3FA600451CC8}" destId="{711BF656-7A56-40B2-8FAD-9F7AC0220E40}" srcOrd="0" destOrd="0" parTransId="{BD788BEF-CCA3-4F61-B1A2-83152759A10B}" sibTransId="{F4EFB255-30A9-49DC-8F0E-76C1786E80B9}"/>
    <dgm:cxn modelId="{9143AA8B-88A9-44C1-95F3-0B191E57E547}" srcId="{0F23BC72-73D4-4532-9211-7E5F26D8D08B}" destId="{19069655-7C62-4351-9916-9D8442C8F5F2}" srcOrd="0" destOrd="0" parTransId="{C636589D-15C6-47F1-8544-2B88740BD50A}" sibTransId="{40286230-ED90-44CF-8568-257976F14C52}"/>
    <dgm:cxn modelId="{791ADD8D-E690-4E48-90D9-E24AA033000D}" type="presOf" srcId="{42B55A8E-13EA-4D7F-A0FA-602DD1C0B057}" destId="{226A5ACE-A38B-4D70-9957-135A13897315}" srcOrd="0" destOrd="1" presId="urn:microsoft.com/office/officeart/2005/8/layout/hList1"/>
    <dgm:cxn modelId="{984BE592-F0ED-48A1-8AF0-24B59ABF75CF}" type="presOf" srcId="{16E118F0-F3CC-423A-9C86-F3B07A8ED128}" destId="{2BD4269D-8CF5-4572-92C7-F89F985391EF}" srcOrd="0" destOrd="0" presId="urn:microsoft.com/office/officeart/2005/8/layout/hList1"/>
    <dgm:cxn modelId="{4B240793-F579-4C30-9967-FED3AB1E1C52}" srcId="{148F77CE-8DE4-4C9F-92D4-3FA600451CC8}" destId="{42B55A8E-13EA-4D7F-A0FA-602DD1C0B057}" srcOrd="1" destOrd="0" parTransId="{D5F2A4B6-534B-4341-A523-23A6A9B339CB}" sibTransId="{0E9093B8-E530-4F26-AA84-CF4B8C3B0A81}"/>
    <dgm:cxn modelId="{60BC96B7-673D-4A4D-9E59-26477130B6F0}" srcId="{16E118F0-F3CC-423A-9C86-F3B07A8ED128}" destId="{148F77CE-8DE4-4C9F-92D4-3FA600451CC8}" srcOrd="2" destOrd="0" parTransId="{6B8571A4-DD6D-404F-9663-8B057917CD23}" sibTransId="{9577AFB5-89E6-457F-B399-191051961AC5}"/>
    <dgm:cxn modelId="{2CDF16C9-6E38-415A-8571-9BCD6A7D6428}" type="presOf" srcId="{EE469C0F-6437-40B8-A8F7-43D22B26B801}" destId="{329ADE24-932F-4F9A-9956-178F03E9C3BE}" srcOrd="0" destOrd="1" presId="urn:microsoft.com/office/officeart/2005/8/layout/hList1"/>
    <dgm:cxn modelId="{C44F45D3-0357-4B0A-97A4-5C9379829663}" srcId="{16E118F0-F3CC-423A-9C86-F3B07A8ED128}" destId="{0F23BC72-73D4-4532-9211-7E5F26D8D08B}" srcOrd="0" destOrd="0" parTransId="{25E77B8D-2F2F-4D77-9238-1D12E3D305AC}" sibTransId="{E9E705EA-6081-4B66-8B9C-A73948EFE1B6}"/>
    <dgm:cxn modelId="{BA90F5E7-CB3C-465E-A98E-5BE641533EB6}" type="presOf" srcId="{63285C81-49BC-4F68-9CBF-7385A2514EB4}" destId="{226A5ACE-A38B-4D70-9957-135A13897315}" srcOrd="0" destOrd="2" presId="urn:microsoft.com/office/officeart/2005/8/layout/hList1"/>
    <dgm:cxn modelId="{CEB1DEE9-4A76-4B9D-BB4F-DBC22EC4FEB6}" type="presOf" srcId="{0F23BC72-73D4-4532-9211-7E5F26D8D08B}" destId="{DBD4FA14-1571-45E8-A5F6-2EA7F5103990}" srcOrd="0" destOrd="0" presId="urn:microsoft.com/office/officeart/2005/8/layout/hList1"/>
    <dgm:cxn modelId="{5002B4EB-565B-4235-B7B8-602FF0122480}" srcId="{B1AF5F9D-4E4E-4C70-8A58-8D72308C68CB}" destId="{AD4B9EBD-452B-4B7A-A6AB-1B207A00A1F9}" srcOrd="1" destOrd="0" parTransId="{58498EBC-A780-4B98-963B-5705930FF4E0}" sibTransId="{34A2992D-ADA5-4FC3-B9C9-32037242232B}"/>
    <dgm:cxn modelId="{82A0B7F9-716F-40F3-A1DD-A6DBA2531653}" type="presOf" srcId="{148F77CE-8DE4-4C9F-92D4-3FA600451CC8}" destId="{2483DC55-3BC2-48F9-A101-2D67F1FAE4BF}" srcOrd="0" destOrd="0" presId="urn:microsoft.com/office/officeart/2005/8/layout/hList1"/>
    <dgm:cxn modelId="{17D813FE-803D-4DFD-BB88-A507E0431AFD}" srcId="{0F23BC72-73D4-4532-9211-7E5F26D8D08B}" destId="{EE469C0F-6437-40B8-A8F7-43D22B26B801}" srcOrd="1" destOrd="0" parTransId="{2C4F85ED-B212-4BA1-9048-39C88E59D0DF}" sibTransId="{A93450CE-7436-49BA-BA32-0620B9EE43D2}"/>
    <dgm:cxn modelId="{3EC243FE-4E97-46C0-A4D1-5E6123E85AC6}" type="presOf" srcId="{8C99E680-B47B-483D-801F-F651C4E8E739}" destId="{4F2B4FB1-A710-49C1-AB32-186D117187E9}" srcOrd="0" destOrd="0" presId="urn:microsoft.com/office/officeart/2005/8/layout/hList1"/>
    <dgm:cxn modelId="{D53B091C-FEC6-4161-9192-B6EBBAD4354F}" type="presParOf" srcId="{2BD4269D-8CF5-4572-92C7-F89F985391EF}" destId="{2E86259A-43F6-45C0-8FC9-18E177504682}" srcOrd="0" destOrd="0" presId="urn:microsoft.com/office/officeart/2005/8/layout/hList1"/>
    <dgm:cxn modelId="{98D826F4-A1F9-463E-A695-5CE25A0768F2}" type="presParOf" srcId="{2E86259A-43F6-45C0-8FC9-18E177504682}" destId="{DBD4FA14-1571-45E8-A5F6-2EA7F5103990}" srcOrd="0" destOrd="0" presId="urn:microsoft.com/office/officeart/2005/8/layout/hList1"/>
    <dgm:cxn modelId="{23C87370-D0CB-4091-9625-2DA4F3C67A64}" type="presParOf" srcId="{2E86259A-43F6-45C0-8FC9-18E177504682}" destId="{329ADE24-932F-4F9A-9956-178F03E9C3BE}" srcOrd="1" destOrd="0" presId="urn:microsoft.com/office/officeart/2005/8/layout/hList1"/>
    <dgm:cxn modelId="{3D13F5A0-C03B-450D-B234-016101115CB7}" type="presParOf" srcId="{2BD4269D-8CF5-4572-92C7-F89F985391EF}" destId="{9D30E3DE-32FD-4A35-BB81-F6B3EE0A780F}" srcOrd="1" destOrd="0" presId="urn:microsoft.com/office/officeart/2005/8/layout/hList1"/>
    <dgm:cxn modelId="{AB9F367B-0219-4D7C-97AC-01121A12A92B}" type="presParOf" srcId="{2BD4269D-8CF5-4572-92C7-F89F985391EF}" destId="{1571C80D-E563-4A76-8FC0-827B1ACDCF58}" srcOrd="2" destOrd="0" presId="urn:microsoft.com/office/officeart/2005/8/layout/hList1"/>
    <dgm:cxn modelId="{C27138E5-D4B3-448E-BA5F-AF2F65896E1E}" type="presParOf" srcId="{1571C80D-E563-4A76-8FC0-827B1ACDCF58}" destId="{C99C9C3D-EB3F-474C-B8A5-08951BFA353D}" srcOrd="0" destOrd="0" presId="urn:microsoft.com/office/officeart/2005/8/layout/hList1"/>
    <dgm:cxn modelId="{0DB431A1-C28F-4D19-B30E-81E8DA38EF56}" type="presParOf" srcId="{1571C80D-E563-4A76-8FC0-827B1ACDCF58}" destId="{4F2B4FB1-A710-49C1-AB32-186D117187E9}" srcOrd="1" destOrd="0" presId="urn:microsoft.com/office/officeart/2005/8/layout/hList1"/>
    <dgm:cxn modelId="{85D340E0-904D-4BB1-9AED-EA59E72CC942}" type="presParOf" srcId="{2BD4269D-8CF5-4572-92C7-F89F985391EF}" destId="{CF1450A6-FDA2-4A87-9D37-0BD392633510}" srcOrd="3" destOrd="0" presId="urn:microsoft.com/office/officeart/2005/8/layout/hList1"/>
    <dgm:cxn modelId="{BC4EAD66-BB8F-4E0E-89B6-81F7FF38EE4F}" type="presParOf" srcId="{2BD4269D-8CF5-4572-92C7-F89F985391EF}" destId="{1E7F4109-972D-40D8-8B92-3BDFBC771DFE}" srcOrd="4" destOrd="0" presId="urn:microsoft.com/office/officeart/2005/8/layout/hList1"/>
    <dgm:cxn modelId="{6538E1B3-8332-48AE-8AE9-41A08BC7AB35}" type="presParOf" srcId="{1E7F4109-972D-40D8-8B92-3BDFBC771DFE}" destId="{2483DC55-3BC2-48F9-A101-2D67F1FAE4BF}" srcOrd="0" destOrd="0" presId="urn:microsoft.com/office/officeart/2005/8/layout/hList1"/>
    <dgm:cxn modelId="{6F9AFE11-ACB6-4870-9EF0-B5867668940F}" type="presParOf" srcId="{1E7F4109-972D-40D8-8B92-3BDFBC771DFE}" destId="{226A5ACE-A38B-4D70-9957-135A138973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118F0-F3CC-423A-9C86-F3B07A8ED1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0F23BC72-73D4-4532-9211-7E5F26D8D08B}">
      <dgm:prSet phldrT="[Text]"/>
      <dgm:spPr>
        <a:solidFill>
          <a:srgbClr val="3D3E3C"/>
        </a:solidFill>
        <a:ln>
          <a:noFill/>
        </a:ln>
      </dgm:spPr>
      <dgm:t>
        <a:bodyPr/>
        <a:lstStyle/>
        <a:p>
          <a:r>
            <a:rPr lang="de-DE" dirty="0">
              <a:latin typeface="HelveticaNeueLTPro-Cn"/>
            </a:rPr>
            <a:t>Stapel 1</a:t>
          </a:r>
        </a:p>
      </dgm:t>
    </dgm:pt>
    <dgm:pt modelId="{25E77B8D-2F2F-4D77-9238-1D12E3D305AC}" type="parTrans" cxnId="{C44F45D3-0357-4B0A-97A4-5C9379829663}">
      <dgm:prSet/>
      <dgm:spPr/>
      <dgm:t>
        <a:bodyPr/>
        <a:lstStyle/>
        <a:p>
          <a:endParaRPr lang="de-DE"/>
        </a:p>
      </dgm:t>
    </dgm:pt>
    <dgm:pt modelId="{E9E705EA-6081-4B66-8B9C-A73948EFE1B6}" type="sibTrans" cxnId="{C44F45D3-0357-4B0A-97A4-5C9379829663}">
      <dgm:prSet/>
      <dgm:spPr/>
      <dgm:t>
        <a:bodyPr/>
        <a:lstStyle/>
        <a:p>
          <a:endParaRPr lang="de-DE"/>
        </a:p>
      </dgm:t>
    </dgm:pt>
    <dgm:pt modelId="{19069655-7C62-4351-9916-9D8442C8F5F2}">
      <dgm:prSet phldrT="[Text]" custT="1"/>
      <dgm:spPr>
        <a:solidFill>
          <a:srgbClr val="9DA59C">
            <a:alpha val="90000"/>
          </a:srgbClr>
        </a:solidFill>
        <a:ln>
          <a:noFill/>
        </a:ln>
      </dgm:spPr>
      <dgm:t>
        <a:bodyPr/>
        <a:lstStyle/>
        <a:p>
          <a:pPr marL="0" indent="0">
            <a:buFontTx/>
            <a:buNone/>
          </a:pPr>
          <a:r>
            <a:rPr lang="de-DE" sz="1200" dirty="0">
              <a:latin typeface="HelveticaNeueLTPro-Cn"/>
            </a:rPr>
            <a:t>Für jeden Wahlvorschlag einen eigenen Stapel (1a, 1b, …) mit den Stimmzetteln, auf denen nur ein Wahlvorschlag unverändert gekennzeichnet wurde. (Listenkreuz)</a:t>
          </a:r>
        </a:p>
      </dgm:t>
    </dgm:pt>
    <dgm:pt modelId="{C636589D-15C6-47F1-8544-2B88740BD50A}" type="parTrans" cxnId="{9143AA8B-88A9-44C1-95F3-0B191E57E547}">
      <dgm:prSet/>
      <dgm:spPr/>
      <dgm:t>
        <a:bodyPr/>
        <a:lstStyle/>
        <a:p>
          <a:endParaRPr lang="de-DE"/>
        </a:p>
      </dgm:t>
    </dgm:pt>
    <dgm:pt modelId="{40286230-ED90-44CF-8568-257976F14C52}" type="sibTrans" cxnId="{9143AA8B-88A9-44C1-95F3-0B191E57E547}">
      <dgm:prSet/>
      <dgm:spPr/>
      <dgm:t>
        <a:bodyPr/>
        <a:lstStyle/>
        <a:p>
          <a:endParaRPr lang="de-DE"/>
        </a:p>
      </dgm:t>
    </dgm:pt>
    <dgm:pt modelId="{B1AF5F9D-4E4E-4C70-8A58-8D72308C68CB}">
      <dgm:prSet phldrT="[Text]"/>
      <dgm:spPr>
        <a:solidFill>
          <a:srgbClr val="3D3E3C"/>
        </a:solidFill>
        <a:ln>
          <a:noFill/>
        </a:ln>
        <a:effectLst/>
      </dgm:spPr>
      <dgm:t>
        <a:bodyPr/>
        <a:lstStyle/>
        <a:p>
          <a:r>
            <a:rPr lang="de-DE" dirty="0">
              <a:latin typeface="HelveticaNeueLTPro-Cn"/>
            </a:rPr>
            <a:t>Stapel</a:t>
          </a:r>
          <a:r>
            <a:rPr lang="de-DE" dirty="0"/>
            <a:t> 2</a:t>
          </a:r>
        </a:p>
      </dgm:t>
    </dgm:pt>
    <dgm:pt modelId="{527A73C5-D6A8-4253-BA08-B88C57461EB6}" type="parTrans" cxnId="{71EACF71-3AED-44B1-9433-206ED3CA09A7}">
      <dgm:prSet/>
      <dgm:spPr/>
      <dgm:t>
        <a:bodyPr/>
        <a:lstStyle/>
        <a:p>
          <a:endParaRPr lang="de-DE"/>
        </a:p>
      </dgm:t>
    </dgm:pt>
    <dgm:pt modelId="{C63A4370-202A-4BFE-BFDD-FD3EC6A676BA}" type="sibTrans" cxnId="{71EACF71-3AED-44B1-9433-206ED3CA09A7}">
      <dgm:prSet/>
      <dgm:spPr/>
      <dgm:t>
        <a:bodyPr/>
        <a:lstStyle/>
        <a:p>
          <a:endParaRPr lang="de-DE"/>
        </a:p>
      </dgm:t>
    </dgm:pt>
    <dgm:pt modelId="{148F77CE-8DE4-4C9F-92D4-3FA600451CC8}">
      <dgm:prSet phldrT="[Text]"/>
      <dgm:spPr>
        <a:solidFill>
          <a:srgbClr val="3D3E3C"/>
        </a:solidFill>
        <a:ln>
          <a:noFill/>
        </a:ln>
      </dgm:spPr>
      <dgm:t>
        <a:bodyPr/>
        <a:lstStyle/>
        <a:p>
          <a:r>
            <a:rPr lang="de-DE" dirty="0">
              <a:latin typeface="HelveticaNeueLTPro-Cn"/>
            </a:rPr>
            <a:t>Stapel 3</a:t>
          </a:r>
        </a:p>
      </dgm:t>
    </dgm:pt>
    <dgm:pt modelId="{6B8571A4-DD6D-404F-9663-8B057917CD23}" type="parTrans" cxnId="{60BC96B7-673D-4A4D-9E59-26477130B6F0}">
      <dgm:prSet/>
      <dgm:spPr/>
      <dgm:t>
        <a:bodyPr/>
        <a:lstStyle/>
        <a:p>
          <a:endParaRPr lang="de-DE"/>
        </a:p>
      </dgm:t>
    </dgm:pt>
    <dgm:pt modelId="{9577AFB5-89E6-457F-B399-191051961AC5}" type="sibTrans" cxnId="{60BC96B7-673D-4A4D-9E59-26477130B6F0}">
      <dgm:prSet/>
      <dgm:spPr/>
      <dgm:t>
        <a:bodyPr/>
        <a:lstStyle/>
        <a:p>
          <a:endParaRPr lang="de-DE"/>
        </a:p>
      </dgm:t>
    </dgm:pt>
    <dgm:pt modelId="{711BF656-7A56-40B2-8FAD-9F7AC0220E40}">
      <dgm:prSet phldrT="[Text]" custT="1"/>
      <dgm:spPr>
        <a:solidFill>
          <a:srgbClr val="9DA59C">
            <a:alpha val="90000"/>
          </a:srgbClr>
        </a:solidFill>
        <a:ln>
          <a:noFill/>
        </a:ln>
      </dgm:spPr>
      <dgm:t>
        <a:bodyPr/>
        <a:lstStyle/>
        <a:p>
          <a:pPr marL="0" indent="0">
            <a:buFontTx/>
            <a:buNone/>
          </a:pPr>
          <a:r>
            <a:rPr lang="de-DE" sz="1200" dirty="0">
              <a:latin typeface="HelveticaNeueLTPro-Cn"/>
            </a:rPr>
            <a:t>Einen Stapel mit den Stimmzetteln, auf denen die Wahlvorschläge verändert gekennzeichnet wurden</a:t>
          </a:r>
          <a:r>
            <a:rPr lang="de-DE" sz="1000" dirty="0">
              <a:latin typeface="HelveticaNeueLTPro-Cn"/>
            </a:rPr>
            <a:t>. (Einzelstimmenvergabe)</a:t>
          </a:r>
        </a:p>
      </dgm:t>
    </dgm:pt>
    <dgm:pt modelId="{BD788BEF-CCA3-4F61-B1A2-83152759A10B}" type="parTrans" cxnId="{F3F6968A-798E-4E58-8DB2-049E04875D6C}">
      <dgm:prSet/>
      <dgm:spPr/>
      <dgm:t>
        <a:bodyPr/>
        <a:lstStyle/>
        <a:p>
          <a:endParaRPr lang="de-DE"/>
        </a:p>
      </dgm:t>
    </dgm:pt>
    <dgm:pt modelId="{F4EFB255-30A9-49DC-8F0E-76C1786E80B9}" type="sibTrans" cxnId="{F3F6968A-798E-4E58-8DB2-049E04875D6C}">
      <dgm:prSet/>
      <dgm:spPr/>
      <dgm:t>
        <a:bodyPr/>
        <a:lstStyle/>
        <a:p>
          <a:endParaRPr lang="de-DE"/>
        </a:p>
      </dgm:t>
    </dgm:pt>
    <dgm:pt modelId="{473EE819-FEB6-4401-B059-501924B39E24}">
      <dgm:prSet/>
      <dgm:spPr>
        <a:solidFill>
          <a:srgbClr val="3D3E3C"/>
        </a:solidFill>
        <a:ln>
          <a:noFill/>
        </a:ln>
      </dgm:spPr>
      <dgm:t>
        <a:bodyPr/>
        <a:lstStyle/>
        <a:p>
          <a:r>
            <a:rPr lang="de-DE" dirty="0">
              <a:latin typeface="HelveticaNeueLTPro-Cn"/>
            </a:rPr>
            <a:t>Stapel 4</a:t>
          </a:r>
        </a:p>
      </dgm:t>
    </dgm:pt>
    <dgm:pt modelId="{65C319EB-813A-4C21-9156-9023AE5CED8C}" type="parTrans" cxnId="{6BC037C6-E049-49F9-B35A-EB10CF5AB3F1}">
      <dgm:prSet/>
      <dgm:spPr/>
      <dgm:t>
        <a:bodyPr/>
        <a:lstStyle/>
        <a:p>
          <a:endParaRPr lang="de-DE"/>
        </a:p>
      </dgm:t>
    </dgm:pt>
    <dgm:pt modelId="{F6757D8F-8C2E-4085-A747-7F8C5D6930A8}" type="sibTrans" cxnId="{6BC037C6-E049-49F9-B35A-EB10CF5AB3F1}">
      <dgm:prSet/>
      <dgm:spPr/>
      <dgm:t>
        <a:bodyPr/>
        <a:lstStyle/>
        <a:p>
          <a:endParaRPr lang="de-DE"/>
        </a:p>
      </dgm:t>
    </dgm:pt>
    <dgm:pt modelId="{EE469C0F-6437-40B8-A8F7-43D22B26B801}">
      <dgm:prSet/>
      <dgm:spPr>
        <a:solidFill>
          <a:srgbClr val="9DA59C">
            <a:alpha val="90000"/>
          </a:srgbClr>
        </a:solidFill>
        <a:ln>
          <a:noFill/>
        </a:ln>
      </dgm:spPr>
      <dgm:t>
        <a:bodyPr/>
        <a:lstStyle/>
        <a:p>
          <a:pPr marL="57150" indent="0">
            <a:buFontTx/>
            <a:buNone/>
          </a:pPr>
          <a:endParaRPr lang="de-DE" sz="1000" dirty="0"/>
        </a:p>
      </dgm:t>
    </dgm:pt>
    <dgm:pt modelId="{2C4F85ED-B212-4BA1-9048-39C88E59D0DF}" type="parTrans" cxnId="{17D813FE-803D-4DFD-BB88-A507E0431AFD}">
      <dgm:prSet/>
      <dgm:spPr/>
      <dgm:t>
        <a:bodyPr/>
        <a:lstStyle/>
        <a:p>
          <a:endParaRPr lang="de-DE"/>
        </a:p>
      </dgm:t>
    </dgm:pt>
    <dgm:pt modelId="{A93450CE-7436-49BA-BA32-0620B9EE43D2}" type="sibTrans" cxnId="{17D813FE-803D-4DFD-BB88-A507E0431AFD}">
      <dgm:prSet/>
      <dgm:spPr/>
      <dgm:t>
        <a:bodyPr/>
        <a:lstStyle/>
        <a:p>
          <a:endParaRPr lang="de-DE"/>
        </a:p>
      </dgm:t>
    </dgm:pt>
    <dgm:pt modelId="{FC8A5614-8801-404B-9B9B-B206B9532B39}">
      <dgm:prSet custT="1"/>
      <dgm:spPr>
        <a:solidFill>
          <a:srgbClr val="9DA59C">
            <a:alpha val="90000"/>
          </a:srgbClr>
        </a:solidFill>
        <a:ln>
          <a:noFill/>
        </a:ln>
      </dgm:spPr>
      <dgm:t>
        <a:bodyPr/>
        <a:lstStyle/>
        <a:p>
          <a:pPr marL="0" indent="0">
            <a:buNone/>
          </a:pPr>
          <a:r>
            <a:rPr lang="de-DE" sz="1200" dirty="0">
              <a:latin typeface="HelveticaNeueLTPro-Cn"/>
            </a:rPr>
            <a:t>Einen Stapel mit den ungekennzeichneten Stimmzetteln.</a:t>
          </a:r>
        </a:p>
      </dgm:t>
    </dgm:pt>
    <dgm:pt modelId="{7B0BB6A1-E41A-41C4-9B14-AED2F073B301}" type="parTrans" cxnId="{4BA159B2-0E86-4336-8E35-29C85CAAC6F0}">
      <dgm:prSet/>
      <dgm:spPr/>
      <dgm:t>
        <a:bodyPr/>
        <a:lstStyle/>
        <a:p>
          <a:endParaRPr lang="de-DE"/>
        </a:p>
      </dgm:t>
    </dgm:pt>
    <dgm:pt modelId="{CAB77F95-F9D6-475E-A865-B18B794F43F6}" type="sibTrans" cxnId="{4BA159B2-0E86-4336-8E35-29C85CAAC6F0}">
      <dgm:prSet/>
      <dgm:spPr/>
      <dgm:t>
        <a:bodyPr/>
        <a:lstStyle/>
        <a:p>
          <a:endParaRPr lang="de-DE"/>
        </a:p>
      </dgm:t>
    </dgm:pt>
    <dgm:pt modelId="{505FA17C-10B9-4BBC-ABEC-1D5B8AA68DBE}">
      <dgm:prSet/>
      <dgm:spPr>
        <a:solidFill>
          <a:srgbClr val="9DA59C">
            <a:alpha val="90000"/>
          </a:srgbClr>
        </a:solidFill>
        <a:ln>
          <a:noFill/>
        </a:ln>
      </dgm:spPr>
      <dgm:t>
        <a:bodyPr/>
        <a:lstStyle/>
        <a:p>
          <a:pPr marL="0" indent="0">
            <a:buFontTx/>
            <a:buNone/>
          </a:pPr>
          <a:r>
            <a:rPr lang="de-DE" dirty="0">
              <a:latin typeface="HelveticaNeueLTPro-Cn"/>
            </a:rPr>
            <a:t>Einen Stapel mit </a:t>
          </a:r>
          <a:r>
            <a:rPr lang="de-DE">
              <a:latin typeface="HelveticaNeueLTPro-Cn"/>
            </a:rPr>
            <a:t>den Stimmzetteln</a:t>
          </a:r>
          <a:r>
            <a:rPr lang="de-DE" dirty="0">
              <a:latin typeface="HelveticaNeueLTPro-Cn"/>
            </a:rPr>
            <a:t>, die Anlass zu Bedenken geben, d.h., die weder eindeutig gültig noch ungekennzeichnet               sind</a:t>
          </a:r>
          <a:r>
            <a:rPr lang="de-DE">
              <a:latin typeface="HelveticaNeueLTPro-Cn"/>
            </a:rPr>
            <a:t>. </a:t>
          </a:r>
          <a:endParaRPr lang="de-DE" dirty="0">
            <a:latin typeface="HelveticaNeueLTPro-Cn"/>
          </a:endParaRPr>
        </a:p>
      </dgm:t>
    </dgm:pt>
    <dgm:pt modelId="{70ECC3BF-F359-46E1-B69D-8D04B85175B4}" type="parTrans" cxnId="{6D22C24E-5661-453E-9081-7629A42E398D}">
      <dgm:prSet/>
      <dgm:spPr/>
      <dgm:t>
        <a:bodyPr/>
        <a:lstStyle/>
        <a:p>
          <a:endParaRPr lang="de-DE"/>
        </a:p>
      </dgm:t>
    </dgm:pt>
    <dgm:pt modelId="{2D81E1EC-F7DE-4156-B8D4-FE4E405D3D4C}" type="sibTrans" cxnId="{6D22C24E-5661-453E-9081-7629A42E398D}">
      <dgm:prSet/>
      <dgm:spPr/>
      <dgm:t>
        <a:bodyPr/>
        <a:lstStyle/>
        <a:p>
          <a:endParaRPr lang="de-DE"/>
        </a:p>
      </dgm:t>
    </dgm:pt>
    <dgm:pt modelId="{BA35F4EF-56A6-4617-810D-7A9166F62C20}">
      <dgm:prSet/>
      <dgm:spPr>
        <a:solidFill>
          <a:srgbClr val="3D3E3C"/>
        </a:solidFill>
        <a:ln>
          <a:noFill/>
        </a:ln>
      </dgm:spPr>
      <dgm:t>
        <a:bodyPr/>
        <a:lstStyle/>
        <a:p>
          <a:r>
            <a:rPr lang="de-DE" dirty="0">
              <a:latin typeface="HelveticaNeueLTPro-Cn"/>
            </a:rPr>
            <a:t>Stapel 5</a:t>
          </a:r>
        </a:p>
      </dgm:t>
    </dgm:pt>
    <dgm:pt modelId="{B702F8C2-BF58-467F-9151-06D177A64CA4}" type="parTrans" cxnId="{E9D8851F-C9A0-4BB0-A07A-82752E87B3E7}">
      <dgm:prSet/>
      <dgm:spPr/>
      <dgm:t>
        <a:bodyPr/>
        <a:lstStyle/>
        <a:p>
          <a:endParaRPr lang="de-DE"/>
        </a:p>
      </dgm:t>
    </dgm:pt>
    <dgm:pt modelId="{AEC06BB1-64D8-4639-80CC-1E9BD0668A74}" type="sibTrans" cxnId="{E9D8851F-C9A0-4BB0-A07A-82752E87B3E7}">
      <dgm:prSet/>
      <dgm:spPr/>
      <dgm:t>
        <a:bodyPr/>
        <a:lstStyle/>
        <a:p>
          <a:endParaRPr lang="de-DE"/>
        </a:p>
      </dgm:t>
    </dgm:pt>
    <dgm:pt modelId="{7487DD32-1075-4DB0-9556-24DD8EA497DF}">
      <dgm:prSet/>
      <dgm:spPr>
        <a:solidFill>
          <a:srgbClr val="9DA59C">
            <a:alpha val="90000"/>
          </a:srgbClr>
        </a:solidFill>
        <a:ln>
          <a:noFill/>
        </a:ln>
      </dgm:spPr>
      <dgm:t>
        <a:bodyPr/>
        <a:lstStyle/>
        <a:p>
          <a:pPr marL="0" indent="0">
            <a:buFontTx/>
            <a:buNone/>
          </a:pPr>
          <a:r>
            <a:rPr lang="de-DE" dirty="0">
              <a:latin typeface="HelveticaNeueLTPro-Cn"/>
            </a:rPr>
            <a:t>Diesen Stapel verwahrt ein vom Wahlvorsteher bestimmter Beisitzer.</a:t>
          </a:r>
        </a:p>
      </dgm:t>
    </dgm:pt>
    <dgm:pt modelId="{8DCE9397-B2DD-4481-A7A9-C77F4F6166C8}" type="parTrans" cxnId="{E3942F0D-A2F8-4F21-9B19-20848E14645C}">
      <dgm:prSet/>
      <dgm:spPr/>
      <dgm:t>
        <a:bodyPr/>
        <a:lstStyle/>
        <a:p>
          <a:endParaRPr lang="de-DE"/>
        </a:p>
      </dgm:t>
    </dgm:pt>
    <dgm:pt modelId="{38814CE5-4A29-4D99-8D79-CB3828B776A4}" type="sibTrans" cxnId="{E3942F0D-A2F8-4F21-9B19-20848E14645C}">
      <dgm:prSet/>
      <dgm:spPr/>
      <dgm:t>
        <a:bodyPr/>
        <a:lstStyle/>
        <a:p>
          <a:endParaRPr lang="de-DE"/>
        </a:p>
      </dgm:t>
    </dgm:pt>
    <dgm:pt modelId="{857AEF8C-FF82-4246-AA68-E4D3E6D681AD}">
      <dgm:prSet/>
      <dgm:spPr>
        <a:solidFill>
          <a:srgbClr val="9DA59C">
            <a:alpha val="90000"/>
          </a:srgbClr>
        </a:solidFill>
        <a:ln>
          <a:noFill/>
        </a:ln>
      </dgm:spPr>
      <dgm:t>
        <a:bodyPr/>
        <a:lstStyle/>
        <a:p>
          <a:pPr marL="0" indent="0">
            <a:buFontTx/>
            <a:buNone/>
          </a:pPr>
          <a:endParaRPr lang="de-DE" dirty="0">
            <a:latin typeface="HelveticaNeueLTPro-Cn"/>
          </a:endParaRPr>
        </a:p>
      </dgm:t>
    </dgm:pt>
    <dgm:pt modelId="{68411E9A-A079-4E3C-BAFB-8DEE5474A20B}" type="parTrans" cxnId="{F2E6BCFA-0066-4A45-83B9-9B5150798B64}">
      <dgm:prSet/>
      <dgm:spPr/>
      <dgm:t>
        <a:bodyPr/>
        <a:lstStyle/>
        <a:p>
          <a:endParaRPr lang="de-DE"/>
        </a:p>
      </dgm:t>
    </dgm:pt>
    <dgm:pt modelId="{4F27F799-9FA6-45AB-ADC3-05694AB8B5DE}" type="sibTrans" cxnId="{F2E6BCFA-0066-4A45-83B9-9B5150798B64}">
      <dgm:prSet/>
      <dgm:spPr/>
      <dgm:t>
        <a:bodyPr/>
        <a:lstStyle/>
        <a:p>
          <a:endParaRPr lang="de-DE"/>
        </a:p>
      </dgm:t>
    </dgm:pt>
    <dgm:pt modelId="{2BD4269D-8CF5-4572-92C7-F89F985391EF}" type="pres">
      <dgm:prSet presAssocID="{16E118F0-F3CC-423A-9C86-F3B07A8ED128}" presName="Name0" presStyleCnt="0">
        <dgm:presLayoutVars>
          <dgm:dir/>
          <dgm:animLvl val="lvl"/>
          <dgm:resizeHandles val="exact"/>
        </dgm:presLayoutVars>
      </dgm:prSet>
      <dgm:spPr/>
    </dgm:pt>
    <dgm:pt modelId="{2E86259A-43F6-45C0-8FC9-18E177504682}" type="pres">
      <dgm:prSet presAssocID="{0F23BC72-73D4-4532-9211-7E5F26D8D08B}" presName="composite" presStyleCnt="0"/>
      <dgm:spPr/>
    </dgm:pt>
    <dgm:pt modelId="{DBD4FA14-1571-45E8-A5F6-2EA7F5103990}" type="pres">
      <dgm:prSet presAssocID="{0F23BC72-73D4-4532-9211-7E5F26D8D08B}" presName="parTx" presStyleLbl="alignNode1" presStyleIdx="0" presStyleCnt="5">
        <dgm:presLayoutVars>
          <dgm:chMax val="0"/>
          <dgm:chPref val="0"/>
          <dgm:bulletEnabled val="1"/>
        </dgm:presLayoutVars>
      </dgm:prSet>
      <dgm:spPr/>
    </dgm:pt>
    <dgm:pt modelId="{329ADE24-932F-4F9A-9956-178F03E9C3BE}" type="pres">
      <dgm:prSet presAssocID="{0F23BC72-73D4-4532-9211-7E5F26D8D08B}" presName="desTx" presStyleLbl="alignAccFollowNode1" presStyleIdx="0" presStyleCnt="5">
        <dgm:presLayoutVars>
          <dgm:bulletEnabled val="1"/>
        </dgm:presLayoutVars>
      </dgm:prSet>
      <dgm:spPr/>
    </dgm:pt>
    <dgm:pt modelId="{9D30E3DE-32FD-4A35-BB81-F6B3EE0A780F}" type="pres">
      <dgm:prSet presAssocID="{E9E705EA-6081-4B66-8B9C-A73948EFE1B6}" presName="space" presStyleCnt="0"/>
      <dgm:spPr/>
    </dgm:pt>
    <dgm:pt modelId="{1571C80D-E563-4A76-8FC0-827B1ACDCF58}" type="pres">
      <dgm:prSet presAssocID="{B1AF5F9D-4E4E-4C70-8A58-8D72308C68CB}" presName="composite" presStyleCnt="0"/>
      <dgm:spPr/>
    </dgm:pt>
    <dgm:pt modelId="{C99C9C3D-EB3F-474C-B8A5-08951BFA353D}" type="pres">
      <dgm:prSet presAssocID="{B1AF5F9D-4E4E-4C70-8A58-8D72308C68CB}" presName="parTx" presStyleLbl="alignNode1" presStyleIdx="1" presStyleCnt="5">
        <dgm:presLayoutVars>
          <dgm:chMax val="0"/>
          <dgm:chPref val="0"/>
          <dgm:bulletEnabled val="1"/>
        </dgm:presLayoutVars>
      </dgm:prSet>
      <dgm:spPr/>
    </dgm:pt>
    <dgm:pt modelId="{4F2B4FB1-A710-49C1-AB32-186D117187E9}" type="pres">
      <dgm:prSet presAssocID="{B1AF5F9D-4E4E-4C70-8A58-8D72308C68CB}" presName="desTx" presStyleLbl="alignAccFollowNode1" presStyleIdx="1" presStyleCnt="5">
        <dgm:presLayoutVars>
          <dgm:bulletEnabled val="1"/>
        </dgm:presLayoutVars>
      </dgm:prSet>
      <dgm:spPr/>
    </dgm:pt>
    <dgm:pt modelId="{CF1450A6-FDA2-4A87-9D37-0BD392633510}" type="pres">
      <dgm:prSet presAssocID="{C63A4370-202A-4BFE-BFDD-FD3EC6A676BA}" presName="space" presStyleCnt="0"/>
      <dgm:spPr/>
    </dgm:pt>
    <dgm:pt modelId="{1E7F4109-972D-40D8-8B92-3BDFBC771DFE}" type="pres">
      <dgm:prSet presAssocID="{148F77CE-8DE4-4C9F-92D4-3FA600451CC8}" presName="composite" presStyleCnt="0"/>
      <dgm:spPr/>
    </dgm:pt>
    <dgm:pt modelId="{2483DC55-3BC2-48F9-A101-2D67F1FAE4BF}" type="pres">
      <dgm:prSet presAssocID="{148F77CE-8DE4-4C9F-92D4-3FA600451CC8}" presName="parTx" presStyleLbl="alignNode1" presStyleIdx="2" presStyleCnt="5">
        <dgm:presLayoutVars>
          <dgm:chMax val="0"/>
          <dgm:chPref val="0"/>
          <dgm:bulletEnabled val="1"/>
        </dgm:presLayoutVars>
      </dgm:prSet>
      <dgm:spPr/>
    </dgm:pt>
    <dgm:pt modelId="{226A5ACE-A38B-4D70-9957-135A13897315}" type="pres">
      <dgm:prSet presAssocID="{148F77CE-8DE4-4C9F-92D4-3FA600451CC8}" presName="desTx" presStyleLbl="alignAccFollowNode1" presStyleIdx="2" presStyleCnt="5" custLinFactX="-13783" custLinFactNeighborX="-100000" custLinFactNeighborY="-910">
        <dgm:presLayoutVars>
          <dgm:bulletEnabled val="1"/>
        </dgm:presLayoutVars>
      </dgm:prSet>
      <dgm:spPr/>
    </dgm:pt>
    <dgm:pt modelId="{ABE2E3D8-A844-490D-A411-CCC7C8B3AE12}" type="pres">
      <dgm:prSet presAssocID="{9577AFB5-89E6-457F-B399-191051961AC5}" presName="space" presStyleCnt="0"/>
      <dgm:spPr/>
    </dgm:pt>
    <dgm:pt modelId="{D4E93A6D-A305-4E84-ACD6-04634616A4B4}" type="pres">
      <dgm:prSet presAssocID="{473EE819-FEB6-4401-B059-501924B39E24}" presName="composite" presStyleCnt="0"/>
      <dgm:spPr/>
    </dgm:pt>
    <dgm:pt modelId="{6E9F3093-1AA4-409B-84A4-13142A39B389}" type="pres">
      <dgm:prSet presAssocID="{473EE819-FEB6-4401-B059-501924B39E24}" presName="parTx" presStyleLbl="alignNode1" presStyleIdx="3" presStyleCnt="5">
        <dgm:presLayoutVars>
          <dgm:chMax val="0"/>
          <dgm:chPref val="0"/>
          <dgm:bulletEnabled val="1"/>
        </dgm:presLayoutVars>
      </dgm:prSet>
      <dgm:spPr/>
    </dgm:pt>
    <dgm:pt modelId="{C9CBD53E-C0B9-4A8E-869C-1573B66239CD}" type="pres">
      <dgm:prSet presAssocID="{473EE819-FEB6-4401-B059-501924B39E24}" presName="desTx" presStyleLbl="alignAccFollowNode1" presStyleIdx="3" presStyleCnt="5" custLinFactX="-14000" custLinFactNeighborX="-100000" custLinFactNeighborY="401">
        <dgm:presLayoutVars>
          <dgm:bulletEnabled val="1"/>
        </dgm:presLayoutVars>
      </dgm:prSet>
      <dgm:spPr/>
    </dgm:pt>
    <dgm:pt modelId="{9105DCD0-491E-49CB-9C00-72AF22B4851A}" type="pres">
      <dgm:prSet presAssocID="{F6757D8F-8C2E-4085-A747-7F8C5D6930A8}" presName="space" presStyleCnt="0"/>
      <dgm:spPr/>
    </dgm:pt>
    <dgm:pt modelId="{47AFF44A-205D-455C-8684-44842C9E8E68}" type="pres">
      <dgm:prSet presAssocID="{BA35F4EF-56A6-4617-810D-7A9166F62C20}" presName="composite" presStyleCnt="0"/>
      <dgm:spPr/>
    </dgm:pt>
    <dgm:pt modelId="{10EE4808-FB45-4E7C-9C22-CF23EB1D148C}" type="pres">
      <dgm:prSet presAssocID="{BA35F4EF-56A6-4617-810D-7A9166F62C20}" presName="parTx" presStyleLbl="alignNode1" presStyleIdx="4" presStyleCnt="5">
        <dgm:presLayoutVars>
          <dgm:chMax val="0"/>
          <dgm:chPref val="0"/>
          <dgm:bulletEnabled val="1"/>
        </dgm:presLayoutVars>
      </dgm:prSet>
      <dgm:spPr/>
    </dgm:pt>
    <dgm:pt modelId="{02AA7443-17F1-42DE-BCBF-6CCFE63641ED}" type="pres">
      <dgm:prSet presAssocID="{BA35F4EF-56A6-4617-810D-7A9166F62C20}" presName="desTx" presStyleLbl="alignAccFollowNode1" presStyleIdx="4" presStyleCnt="5" custLinFactX="-14537" custLinFactNeighborX="-100000" custLinFactNeighborY="401">
        <dgm:presLayoutVars>
          <dgm:bulletEnabled val="1"/>
        </dgm:presLayoutVars>
      </dgm:prSet>
      <dgm:spPr/>
    </dgm:pt>
  </dgm:ptLst>
  <dgm:cxnLst>
    <dgm:cxn modelId="{4157380C-0480-4684-9B5C-50B858371746}" type="presOf" srcId="{BA35F4EF-56A6-4617-810D-7A9166F62C20}" destId="{10EE4808-FB45-4E7C-9C22-CF23EB1D148C}" srcOrd="0" destOrd="0" presId="urn:microsoft.com/office/officeart/2005/8/layout/hList1"/>
    <dgm:cxn modelId="{E3942F0D-A2F8-4F21-9B19-20848E14645C}" srcId="{BA35F4EF-56A6-4617-810D-7A9166F62C20}" destId="{7487DD32-1075-4DB0-9556-24DD8EA497DF}" srcOrd="2" destOrd="0" parTransId="{8DCE9397-B2DD-4481-A7A9-C77F4F6166C8}" sibTransId="{38814CE5-4A29-4D99-8D79-CB3828B776A4}"/>
    <dgm:cxn modelId="{0DFCCC1D-A9B7-4B40-AF04-00FA8AF5E410}" type="presOf" srcId="{148F77CE-8DE4-4C9F-92D4-3FA600451CC8}" destId="{2483DC55-3BC2-48F9-A101-2D67F1FAE4BF}" srcOrd="0" destOrd="0" presId="urn:microsoft.com/office/officeart/2005/8/layout/hList1"/>
    <dgm:cxn modelId="{E9D8851F-C9A0-4BB0-A07A-82752E87B3E7}" srcId="{16E118F0-F3CC-423A-9C86-F3B07A8ED128}" destId="{BA35F4EF-56A6-4617-810D-7A9166F62C20}" srcOrd="4" destOrd="0" parTransId="{B702F8C2-BF58-467F-9151-06D177A64CA4}" sibTransId="{AEC06BB1-64D8-4639-80CC-1E9BD0668A74}"/>
    <dgm:cxn modelId="{E5504B2E-C353-4378-B8F8-79AE186DA9F8}" type="presOf" srcId="{857AEF8C-FF82-4246-AA68-E4D3E6D681AD}" destId="{02AA7443-17F1-42DE-BCBF-6CCFE63641ED}" srcOrd="0" destOrd="1" presId="urn:microsoft.com/office/officeart/2005/8/layout/hList1"/>
    <dgm:cxn modelId="{6CBA4345-196F-4E84-BE37-E99D99A685FA}" type="presOf" srcId="{473EE819-FEB6-4401-B059-501924B39E24}" destId="{6E9F3093-1AA4-409B-84A4-13142A39B389}" srcOrd="0" destOrd="0" presId="urn:microsoft.com/office/officeart/2005/8/layout/hList1"/>
    <dgm:cxn modelId="{6D22C24E-5661-453E-9081-7629A42E398D}" srcId="{BA35F4EF-56A6-4617-810D-7A9166F62C20}" destId="{505FA17C-10B9-4BBC-ABEC-1D5B8AA68DBE}" srcOrd="0" destOrd="0" parTransId="{70ECC3BF-F359-46E1-B69D-8D04B85175B4}" sibTransId="{2D81E1EC-F7DE-4156-B8D4-FE4E405D3D4C}"/>
    <dgm:cxn modelId="{613AF370-B434-4007-A806-1B5FC3A4CC3C}" type="presOf" srcId="{7487DD32-1075-4DB0-9556-24DD8EA497DF}" destId="{02AA7443-17F1-42DE-BCBF-6CCFE63641ED}" srcOrd="0" destOrd="2" presId="urn:microsoft.com/office/officeart/2005/8/layout/hList1"/>
    <dgm:cxn modelId="{71EACF71-3AED-44B1-9433-206ED3CA09A7}" srcId="{16E118F0-F3CC-423A-9C86-F3B07A8ED128}" destId="{B1AF5F9D-4E4E-4C70-8A58-8D72308C68CB}" srcOrd="1" destOrd="0" parTransId="{527A73C5-D6A8-4253-BA08-B88C57461EB6}" sibTransId="{C63A4370-202A-4BFE-BFDD-FD3EC6A676BA}"/>
    <dgm:cxn modelId="{1ADF7C59-B5A5-4722-B471-22A92A6AA086}" type="presOf" srcId="{B1AF5F9D-4E4E-4C70-8A58-8D72308C68CB}" destId="{C99C9C3D-EB3F-474C-B8A5-08951BFA353D}" srcOrd="0" destOrd="0" presId="urn:microsoft.com/office/officeart/2005/8/layout/hList1"/>
    <dgm:cxn modelId="{F3F6968A-798E-4E58-8DB2-049E04875D6C}" srcId="{148F77CE-8DE4-4C9F-92D4-3FA600451CC8}" destId="{711BF656-7A56-40B2-8FAD-9F7AC0220E40}" srcOrd="0" destOrd="0" parTransId="{BD788BEF-CCA3-4F61-B1A2-83152759A10B}" sibTransId="{F4EFB255-30A9-49DC-8F0E-76C1786E80B9}"/>
    <dgm:cxn modelId="{9143AA8B-88A9-44C1-95F3-0B191E57E547}" srcId="{0F23BC72-73D4-4532-9211-7E5F26D8D08B}" destId="{19069655-7C62-4351-9916-9D8442C8F5F2}" srcOrd="0" destOrd="0" parTransId="{C636589D-15C6-47F1-8544-2B88740BD50A}" sibTransId="{40286230-ED90-44CF-8568-257976F14C52}"/>
    <dgm:cxn modelId="{B2219A90-9647-4110-A66C-87D19803FA4C}" type="presOf" srcId="{EE469C0F-6437-40B8-A8F7-43D22B26B801}" destId="{329ADE24-932F-4F9A-9956-178F03E9C3BE}" srcOrd="0" destOrd="1" presId="urn:microsoft.com/office/officeart/2005/8/layout/hList1"/>
    <dgm:cxn modelId="{984BE592-F0ED-48A1-8AF0-24B59ABF75CF}" type="presOf" srcId="{16E118F0-F3CC-423A-9C86-F3B07A8ED128}" destId="{2BD4269D-8CF5-4572-92C7-F89F985391EF}" srcOrd="0" destOrd="0" presId="urn:microsoft.com/office/officeart/2005/8/layout/hList1"/>
    <dgm:cxn modelId="{0CC3849C-9F49-4B36-8430-C51F01814DBF}" type="presOf" srcId="{505FA17C-10B9-4BBC-ABEC-1D5B8AA68DBE}" destId="{02AA7443-17F1-42DE-BCBF-6CCFE63641ED}" srcOrd="0" destOrd="0" presId="urn:microsoft.com/office/officeart/2005/8/layout/hList1"/>
    <dgm:cxn modelId="{4BA159B2-0E86-4336-8E35-29C85CAAC6F0}" srcId="{473EE819-FEB6-4401-B059-501924B39E24}" destId="{FC8A5614-8801-404B-9B9B-B206B9532B39}" srcOrd="0" destOrd="0" parTransId="{7B0BB6A1-E41A-41C4-9B14-AED2F073B301}" sibTransId="{CAB77F95-F9D6-475E-A865-B18B794F43F6}"/>
    <dgm:cxn modelId="{60BC96B7-673D-4A4D-9E59-26477130B6F0}" srcId="{16E118F0-F3CC-423A-9C86-F3B07A8ED128}" destId="{148F77CE-8DE4-4C9F-92D4-3FA600451CC8}" srcOrd="2" destOrd="0" parTransId="{6B8571A4-DD6D-404F-9663-8B057917CD23}" sibTransId="{9577AFB5-89E6-457F-B399-191051961AC5}"/>
    <dgm:cxn modelId="{499E5FBA-3251-4037-83BA-C7934EB1150A}" type="presOf" srcId="{FC8A5614-8801-404B-9B9B-B206B9532B39}" destId="{C9CBD53E-C0B9-4A8E-869C-1573B66239CD}" srcOrd="0" destOrd="0" presId="urn:microsoft.com/office/officeart/2005/8/layout/hList1"/>
    <dgm:cxn modelId="{6BC037C6-E049-49F9-B35A-EB10CF5AB3F1}" srcId="{16E118F0-F3CC-423A-9C86-F3B07A8ED128}" destId="{473EE819-FEB6-4401-B059-501924B39E24}" srcOrd="3" destOrd="0" parTransId="{65C319EB-813A-4C21-9156-9023AE5CED8C}" sibTransId="{F6757D8F-8C2E-4085-A747-7F8C5D6930A8}"/>
    <dgm:cxn modelId="{C44F45D3-0357-4B0A-97A4-5C9379829663}" srcId="{16E118F0-F3CC-423A-9C86-F3B07A8ED128}" destId="{0F23BC72-73D4-4532-9211-7E5F26D8D08B}" srcOrd="0" destOrd="0" parTransId="{25E77B8D-2F2F-4D77-9238-1D12E3D305AC}" sibTransId="{E9E705EA-6081-4B66-8B9C-A73948EFE1B6}"/>
    <dgm:cxn modelId="{C1D4E9D5-ECD9-423B-BB3E-C62511019E11}" type="presOf" srcId="{0F23BC72-73D4-4532-9211-7E5F26D8D08B}" destId="{DBD4FA14-1571-45E8-A5F6-2EA7F5103990}" srcOrd="0" destOrd="0" presId="urn:microsoft.com/office/officeart/2005/8/layout/hList1"/>
    <dgm:cxn modelId="{E8A246D9-AE4D-4543-8A28-F8BEAAB099CF}" type="presOf" srcId="{19069655-7C62-4351-9916-9D8442C8F5F2}" destId="{329ADE24-932F-4F9A-9956-178F03E9C3BE}" srcOrd="0" destOrd="0" presId="urn:microsoft.com/office/officeart/2005/8/layout/hList1"/>
    <dgm:cxn modelId="{839941DB-8F93-42E5-A811-D90FACADB4D1}" type="presOf" srcId="{711BF656-7A56-40B2-8FAD-9F7AC0220E40}" destId="{226A5ACE-A38B-4D70-9957-135A13897315}" srcOrd="0" destOrd="0" presId="urn:microsoft.com/office/officeart/2005/8/layout/hList1"/>
    <dgm:cxn modelId="{F2E6BCFA-0066-4A45-83B9-9B5150798B64}" srcId="{BA35F4EF-56A6-4617-810D-7A9166F62C20}" destId="{857AEF8C-FF82-4246-AA68-E4D3E6D681AD}" srcOrd="1" destOrd="0" parTransId="{68411E9A-A079-4E3C-BAFB-8DEE5474A20B}" sibTransId="{4F27F799-9FA6-45AB-ADC3-05694AB8B5DE}"/>
    <dgm:cxn modelId="{17D813FE-803D-4DFD-BB88-A507E0431AFD}" srcId="{0F23BC72-73D4-4532-9211-7E5F26D8D08B}" destId="{EE469C0F-6437-40B8-A8F7-43D22B26B801}" srcOrd="1" destOrd="0" parTransId="{2C4F85ED-B212-4BA1-9048-39C88E59D0DF}" sibTransId="{A93450CE-7436-49BA-BA32-0620B9EE43D2}"/>
    <dgm:cxn modelId="{178894F9-4AD1-40D5-8C2F-F246A8D7C149}" type="presParOf" srcId="{2BD4269D-8CF5-4572-92C7-F89F985391EF}" destId="{2E86259A-43F6-45C0-8FC9-18E177504682}" srcOrd="0" destOrd="0" presId="urn:microsoft.com/office/officeart/2005/8/layout/hList1"/>
    <dgm:cxn modelId="{ADF46271-846C-4312-9BB3-72191AD6EBA3}" type="presParOf" srcId="{2E86259A-43F6-45C0-8FC9-18E177504682}" destId="{DBD4FA14-1571-45E8-A5F6-2EA7F5103990}" srcOrd="0" destOrd="0" presId="urn:microsoft.com/office/officeart/2005/8/layout/hList1"/>
    <dgm:cxn modelId="{681B8EE3-521A-4162-AABC-4E96F5C0C4EE}" type="presParOf" srcId="{2E86259A-43F6-45C0-8FC9-18E177504682}" destId="{329ADE24-932F-4F9A-9956-178F03E9C3BE}" srcOrd="1" destOrd="0" presId="urn:microsoft.com/office/officeart/2005/8/layout/hList1"/>
    <dgm:cxn modelId="{5E62F4AB-4B5F-4CDB-A758-2A67EBC2E222}" type="presParOf" srcId="{2BD4269D-8CF5-4572-92C7-F89F985391EF}" destId="{9D30E3DE-32FD-4A35-BB81-F6B3EE0A780F}" srcOrd="1" destOrd="0" presId="urn:microsoft.com/office/officeart/2005/8/layout/hList1"/>
    <dgm:cxn modelId="{446425A4-53C1-4BC9-B563-744BC519CD39}" type="presParOf" srcId="{2BD4269D-8CF5-4572-92C7-F89F985391EF}" destId="{1571C80D-E563-4A76-8FC0-827B1ACDCF58}" srcOrd="2" destOrd="0" presId="urn:microsoft.com/office/officeart/2005/8/layout/hList1"/>
    <dgm:cxn modelId="{858DF96D-B717-46DD-AD77-47AE850970EF}" type="presParOf" srcId="{1571C80D-E563-4A76-8FC0-827B1ACDCF58}" destId="{C99C9C3D-EB3F-474C-B8A5-08951BFA353D}" srcOrd="0" destOrd="0" presId="urn:microsoft.com/office/officeart/2005/8/layout/hList1"/>
    <dgm:cxn modelId="{12E00E10-0F15-4437-BE7D-B801AB971CB1}" type="presParOf" srcId="{1571C80D-E563-4A76-8FC0-827B1ACDCF58}" destId="{4F2B4FB1-A710-49C1-AB32-186D117187E9}" srcOrd="1" destOrd="0" presId="urn:microsoft.com/office/officeart/2005/8/layout/hList1"/>
    <dgm:cxn modelId="{E031940A-EE8B-4A83-A1EE-06B039244E26}" type="presParOf" srcId="{2BD4269D-8CF5-4572-92C7-F89F985391EF}" destId="{CF1450A6-FDA2-4A87-9D37-0BD392633510}" srcOrd="3" destOrd="0" presId="urn:microsoft.com/office/officeart/2005/8/layout/hList1"/>
    <dgm:cxn modelId="{70C28E09-A93D-4829-9995-F84ECDD4E701}" type="presParOf" srcId="{2BD4269D-8CF5-4572-92C7-F89F985391EF}" destId="{1E7F4109-972D-40D8-8B92-3BDFBC771DFE}" srcOrd="4" destOrd="0" presId="urn:microsoft.com/office/officeart/2005/8/layout/hList1"/>
    <dgm:cxn modelId="{7B7D5D23-6F9E-4FD4-826A-88DC6E9DB975}" type="presParOf" srcId="{1E7F4109-972D-40D8-8B92-3BDFBC771DFE}" destId="{2483DC55-3BC2-48F9-A101-2D67F1FAE4BF}" srcOrd="0" destOrd="0" presId="urn:microsoft.com/office/officeart/2005/8/layout/hList1"/>
    <dgm:cxn modelId="{148BC79A-3759-4CCB-A4C5-3200E80F8710}" type="presParOf" srcId="{1E7F4109-972D-40D8-8B92-3BDFBC771DFE}" destId="{226A5ACE-A38B-4D70-9957-135A13897315}" srcOrd="1" destOrd="0" presId="urn:microsoft.com/office/officeart/2005/8/layout/hList1"/>
    <dgm:cxn modelId="{B8C77F5D-BDE9-4B2F-8AA8-C57317685074}" type="presParOf" srcId="{2BD4269D-8CF5-4572-92C7-F89F985391EF}" destId="{ABE2E3D8-A844-490D-A411-CCC7C8B3AE12}" srcOrd="5" destOrd="0" presId="urn:microsoft.com/office/officeart/2005/8/layout/hList1"/>
    <dgm:cxn modelId="{A7476C8D-9A6D-4373-83BB-31161B1260B4}" type="presParOf" srcId="{2BD4269D-8CF5-4572-92C7-F89F985391EF}" destId="{D4E93A6D-A305-4E84-ACD6-04634616A4B4}" srcOrd="6" destOrd="0" presId="urn:microsoft.com/office/officeart/2005/8/layout/hList1"/>
    <dgm:cxn modelId="{8D9A8232-2C64-4BC9-ABAD-8B140B4B4685}" type="presParOf" srcId="{D4E93A6D-A305-4E84-ACD6-04634616A4B4}" destId="{6E9F3093-1AA4-409B-84A4-13142A39B389}" srcOrd="0" destOrd="0" presId="urn:microsoft.com/office/officeart/2005/8/layout/hList1"/>
    <dgm:cxn modelId="{747549D9-6AAA-4B60-9061-8746572D8E00}" type="presParOf" srcId="{D4E93A6D-A305-4E84-ACD6-04634616A4B4}" destId="{C9CBD53E-C0B9-4A8E-869C-1573B66239CD}" srcOrd="1" destOrd="0" presId="urn:microsoft.com/office/officeart/2005/8/layout/hList1"/>
    <dgm:cxn modelId="{29A63688-BF49-433F-A755-D1D40FCFD294}" type="presParOf" srcId="{2BD4269D-8CF5-4572-92C7-F89F985391EF}" destId="{9105DCD0-491E-49CB-9C00-72AF22B4851A}" srcOrd="7" destOrd="0" presId="urn:microsoft.com/office/officeart/2005/8/layout/hList1"/>
    <dgm:cxn modelId="{D9F0C556-4648-4DE1-86E5-52A012FD5FDD}" type="presParOf" srcId="{2BD4269D-8CF5-4572-92C7-F89F985391EF}" destId="{47AFF44A-205D-455C-8684-44842C9E8E68}" srcOrd="8" destOrd="0" presId="urn:microsoft.com/office/officeart/2005/8/layout/hList1"/>
    <dgm:cxn modelId="{F15A6A94-5C41-4767-A024-DF5DF8D1298B}" type="presParOf" srcId="{47AFF44A-205D-455C-8684-44842C9E8E68}" destId="{10EE4808-FB45-4E7C-9C22-CF23EB1D148C}" srcOrd="0" destOrd="0" presId="urn:microsoft.com/office/officeart/2005/8/layout/hList1"/>
    <dgm:cxn modelId="{6A32345F-6316-4EEA-8495-44D56174221C}" type="presParOf" srcId="{47AFF44A-205D-455C-8684-44842C9E8E68}" destId="{02AA7443-17F1-42DE-BCBF-6CCFE63641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57BBC-2134-43E5-A77F-3B9439BF6F43}">
      <dsp:nvSpPr>
        <dsp:cNvPr id="0" name=""/>
        <dsp:cNvSpPr/>
      </dsp:nvSpPr>
      <dsp:spPr>
        <a:xfrm>
          <a:off x="2613" y="76197"/>
          <a:ext cx="1379157" cy="838203"/>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HelveticaNeueLTPro-Cn"/>
            </a:rPr>
            <a:t>1. Wahl des Bürgermeisters</a:t>
          </a:r>
        </a:p>
      </dsp:txBody>
      <dsp:txXfrm>
        <a:off x="27163" y="100747"/>
        <a:ext cx="1330057" cy="789103"/>
      </dsp:txXfrm>
    </dsp:sp>
    <dsp:sp modelId="{2EA8958D-696A-4E4E-8D82-DC4370366BEC}">
      <dsp:nvSpPr>
        <dsp:cNvPr id="0" name=""/>
        <dsp:cNvSpPr/>
      </dsp:nvSpPr>
      <dsp:spPr>
        <a:xfrm>
          <a:off x="1526174"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526174" y="387862"/>
        <a:ext cx="214295" cy="214873"/>
      </dsp:txXfrm>
    </dsp:sp>
    <dsp:sp modelId="{0325DC44-0F76-4D28-BE67-41250A9EF439}">
      <dsp:nvSpPr>
        <dsp:cNvPr id="0" name=""/>
        <dsp:cNvSpPr/>
      </dsp:nvSpPr>
      <dsp:spPr>
        <a:xfrm>
          <a:off x="1959386"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2. Wahl des Landrats</a:t>
          </a:r>
        </a:p>
      </dsp:txBody>
      <dsp:txXfrm>
        <a:off x="1984763" y="87465"/>
        <a:ext cx="1393283" cy="815668"/>
      </dsp:txXfrm>
    </dsp:sp>
    <dsp:sp modelId="{FD36FDAD-9A9F-4805-8934-BDB3B0681CBB}">
      <dsp:nvSpPr>
        <dsp:cNvPr id="0" name=""/>
        <dsp:cNvSpPr/>
      </dsp:nvSpPr>
      <dsp:spPr>
        <a:xfrm>
          <a:off x="3547827"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3547827" y="387862"/>
        <a:ext cx="214295" cy="214873"/>
      </dsp:txXfrm>
    </dsp:sp>
    <dsp:sp modelId="{8796D187-0494-4B77-A1A1-B0BA8FAF4083}">
      <dsp:nvSpPr>
        <dsp:cNvPr id="0" name=""/>
        <dsp:cNvSpPr/>
      </dsp:nvSpPr>
      <dsp:spPr>
        <a:xfrm>
          <a:off x="3981039"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3. Wahl des Gemeinderats</a:t>
          </a:r>
        </a:p>
      </dsp:txBody>
      <dsp:txXfrm>
        <a:off x="4006416" y="87465"/>
        <a:ext cx="1393283" cy="815668"/>
      </dsp:txXfrm>
    </dsp:sp>
    <dsp:sp modelId="{D8B8B52E-EE79-4FD8-AA97-CD6BD304F896}">
      <dsp:nvSpPr>
        <dsp:cNvPr id="0" name=""/>
        <dsp:cNvSpPr/>
      </dsp:nvSpPr>
      <dsp:spPr>
        <a:xfrm>
          <a:off x="5569480"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5569480" y="387862"/>
        <a:ext cx="214295" cy="214873"/>
      </dsp:txXfrm>
    </dsp:sp>
    <dsp:sp modelId="{FDCD7076-CCBC-4888-9908-EF2ABB9494F0}">
      <dsp:nvSpPr>
        <dsp:cNvPr id="0" name=""/>
        <dsp:cNvSpPr/>
      </dsp:nvSpPr>
      <dsp:spPr>
        <a:xfrm>
          <a:off x="6002692"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4. Wahl der Kreisräte</a:t>
          </a:r>
        </a:p>
      </dsp:txBody>
      <dsp:txXfrm>
        <a:off x="6028069" y="87465"/>
        <a:ext cx="1393283" cy="815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57BBC-2134-43E5-A77F-3B9439BF6F43}">
      <dsp:nvSpPr>
        <dsp:cNvPr id="0" name=""/>
        <dsp:cNvSpPr/>
      </dsp:nvSpPr>
      <dsp:spPr>
        <a:xfrm>
          <a:off x="2613" y="76197"/>
          <a:ext cx="1379157" cy="838203"/>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HelveticaNeueLTPro-Cn"/>
            </a:rPr>
            <a:t>1. Wahl des Bürgermeisters</a:t>
          </a:r>
        </a:p>
      </dsp:txBody>
      <dsp:txXfrm>
        <a:off x="27163" y="100747"/>
        <a:ext cx="1330057" cy="789103"/>
      </dsp:txXfrm>
    </dsp:sp>
    <dsp:sp modelId="{2EA8958D-696A-4E4E-8D82-DC4370366BEC}">
      <dsp:nvSpPr>
        <dsp:cNvPr id="0" name=""/>
        <dsp:cNvSpPr/>
      </dsp:nvSpPr>
      <dsp:spPr>
        <a:xfrm>
          <a:off x="1526174"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526174" y="387862"/>
        <a:ext cx="214295" cy="214873"/>
      </dsp:txXfrm>
    </dsp:sp>
    <dsp:sp modelId="{0325DC44-0F76-4D28-BE67-41250A9EF439}">
      <dsp:nvSpPr>
        <dsp:cNvPr id="0" name=""/>
        <dsp:cNvSpPr/>
      </dsp:nvSpPr>
      <dsp:spPr>
        <a:xfrm>
          <a:off x="1959386"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2. Wahl des Landrats</a:t>
          </a:r>
        </a:p>
      </dsp:txBody>
      <dsp:txXfrm>
        <a:off x="1984763" y="87465"/>
        <a:ext cx="1393283" cy="815668"/>
      </dsp:txXfrm>
    </dsp:sp>
    <dsp:sp modelId="{FD36FDAD-9A9F-4805-8934-BDB3B0681CBB}">
      <dsp:nvSpPr>
        <dsp:cNvPr id="0" name=""/>
        <dsp:cNvSpPr/>
      </dsp:nvSpPr>
      <dsp:spPr>
        <a:xfrm>
          <a:off x="3547827"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3547827" y="387862"/>
        <a:ext cx="214295" cy="214873"/>
      </dsp:txXfrm>
    </dsp:sp>
    <dsp:sp modelId="{8796D187-0494-4B77-A1A1-B0BA8FAF4083}">
      <dsp:nvSpPr>
        <dsp:cNvPr id="0" name=""/>
        <dsp:cNvSpPr/>
      </dsp:nvSpPr>
      <dsp:spPr>
        <a:xfrm>
          <a:off x="3981039"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3. Wahl des Gemeinderats</a:t>
          </a:r>
        </a:p>
      </dsp:txBody>
      <dsp:txXfrm>
        <a:off x="4006416" y="87465"/>
        <a:ext cx="1393283" cy="815668"/>
      </dsp:txXfrm>
    </dsp:sp>
    <dsp:sp modelId="{D8B8B52E-EE79-4FD8-AA97-CD6BD304F896}">
      <dsp:nvSpPr>
        <dsp:cNvPr id="0" name=""/>
        <dsp:cNvSpPr/>
      </dsp:nvSpPr>
      <dsp:spPr>
        <a:xfrm>
          <a:off x="5569480"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5569480" y="387862"/>
        <a:ext cx="214295" cy="214873"/>
      </dsp:txXfrm>
    </dsp:sp>
    <dsp:sp modelId="{FDCD7076-CCBC-4888-9908-EF2ABB9494F0}">
      <dsp:nvSpPr>
        <dsp:cNvPr id="0" name=""/>
        <dsp:cNvSpPr/>
      </dsp:nvSpPr>
      <dsp:spPr>
        <a:xfrm>
          <a:off x="6002692"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4. Wahl der Kreisräte</a:t>
          </a:r>
        </a:p>
      </dsp:txBody>
      <dsp:txXfrm>
        <a:off x="6028069" y="87465"/>
        <a:ext cx="1393283" cy="815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4FA14-1571-45E8-A5F6-2EA7F5103990}">
      <dsp:nvSpPr>
        <dsp:cNvPr id="0" name=""/>
        <dsp:cNvSpPr/>
      </dsp:nvSpPr>
      <dsp:spPr>
        <a:xfrm>
          <a:off x="0" y="10824"/>
          <a:ext cx="2305003" cy="345600"/>
        </a:xfrm>
        <a:prstGeom prst="rect">
          <a:avLst/>
        </a:prstGeom>
        <a:solidFill>
          <a:srgbClr val="3D3E3C"/>
        </a:solidFill>
        <a:ln w="19050" cap="flat"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 1</a:t>
          </a:r>
        </a:p>
      </dsp:txBody>
      <dsp:txXfrm>
        <a:off x="0" y="10824"/>
        <a:ext cx="2305003" cy="345600"/>
      </dsp:txXfrm>
    </dsp:sp>
    <dsp:sp modelId="{329ADE24-932F-4F9A-9956-178F03E9C3BE}">
      <dsp:nvSpPr>
        <dsp:cNvPr id="0" name=""/>
        <dsp:cNvSpPr/>
      </dsp:nvSpPr>
      <dsp:spPr>
        <a:xfrm>
          <a:off x="1671" y="359165"/>
          <a:ext cx="2304819" cy="1608960"/>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Für jeden Wahlvorschlag einen eigenen Stapel (1a, 1b, …) mit den Stimmzetteln, auf denen die Stimmen zweifelsfrei gültig abgegeben worden sind.</a:t>
          </a:r>
        </a:p>
        <a:p>
          <a:pPr marL="57150" lvl="1" indent="0" algn="l" defTabSz="444500">
            <a:lnSpc>
              <a:spcPct val="90000"/>
            </a:lnSpc>
            <a:spcBef>
              <a:spcPct val="0"/>
            </a:spcBef>
            <a:spcAft>
              <a:spcPct val="15000"/>
            </a:spcAft>
            <a:buFontTx/>
            <a:buNone/>
          </a:pPr>
          <a:endParaRPr lang="de-DE" sz="1000" kern="1200" dirty="0"/>
        </a:p>
      </dsp:txBody>
      <dsp:txXfrm>
        <a:off x="1671" y="359165"/>
        <a:ext cx="2304819" cy="1608960"/>
      </dsp:txXfrm>
    </dsp:sp>
    <dsp:sp modelId="{C99C9C3D-EB3F-474C-B8A5-08951BFA353D}">
      <dsp:nvSpPr>
        <dsp:cNvPr id="0" name=""/>
        <dsp:cNvSpPr/>
      </dsp:nvSpPr>
      <dsp:spPr>
        <a:xfrm>
          <a:off x="2629064" y="12828"/>
          <a:ext cx="2303437" cy="3456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a:t>
          </a:r>
          <a:r>
            <a:rPr lang="de-DE" sz="1200" kern="1200" dirty="0"/>
            <a:t> 2</a:t>
          </a:r>
        </a:p>
      </dsp:txBody>
      <dsp:txXfrm>
        <a:off x="2629064" y="12828"/>
        <a:ext cx="2303437" cy="345600"/>
      </dsp:txXfrm>
    </dsp:sp>
    <dsp:sp modelId="{4F2B4FB1-A710-49C1-AB32-186D117187E9}">
      <dsp:nvSpPr>
        <dsp:cNvPr id="0" name=""/>
        <dsp:cNvSpPr/>
      </dsp:nvSpPr>
      <dsp:spPr>
        <a:xfrm>
          <a:off x="2629064" y="358428"/>
          <a:ext cx="2303437" cy="1609942"/>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Einen Stapel mit den eindeutig ungekennzeichneten (leer) Stimmzetteln, die somit ungültig sind.</a:t>
          </a:r>
        </a:p>
        <a:p>
          <a:pPr marL="57150" lvl="1" indent="0" algn="l" defTabSz="444500">
            <a:lnSpc>
              <a:spcPct val="90000"/>
            </a:lnSpc>
            <a:spcBef>
              <a:spcPct val="0"/>
            </a:spcBef>
            <a:spcAft>
              <a:spcPct val="15000"/>
            </a:spcAft>
            <a:buFontTx/>
            <a:buNone/>
          </a:pPr>
          <a:endParaRPr lang="de-DE" sz="1000" kern="1200" dirty="0">
            <a:latin typeface="HelveticaNeueLTPro-Cn"/>
          </a:endParaRPr>
        </a:p>
      </dsp:txBody>
      <dsp:txXfrm>
        <a:off x="2629064" y="358428"/>
        <a:ext cx="2303437" cy="1609942"/>
      </dsp:txXfrm>
    </dsp:sp>
    <dsp:sp modelId="{2483DC55-3BC2-48F9-A101-2D67F1FAE4BF}">
      <dsp:nvSpPr>
        <dsp:cNvPr id="0" name=""/>
        <dsp:cNvSpPr/>
      </dsp:nvSpPr>
      <dsp:spPr>
        <a:xfrm>
          <a:off x="5254983" y="12828"/>
          <a:ext cx="2303437" cy="3456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 3</a:t>
          </a:r>
        </a:p>
      </dsp:txBody>
      <dsp:txXfrm>
        <a:off x="5254983" y="12828"/>
        <a:ext cx="2303437" cy="345600"/>
      </dsp:txXfrm>
    </dsp:sp>
    <dsp:sp modelId="{226A5ACE-A38B-4D70-9957-135A13897315}">
      <dsp:nvSpPr>
        <dsp:cNvPr id="0" name=""/>
        <dsp:cNvSpPr/>
      </dsp:nvSpPr>
      <dsp:spPr>
        <a:xfrm>
          <a:off x="5254983" y="358428"/>
          <a:ext cx="2303437" cy="1609942"/>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Einen Stapel mit den Stimmzetteln, die Anlass zu Bedenken geben, d.h., die weder eindeutig gültig noch ungekennzeichnet sind.</a:t>
          </a:r>
          <a:endParaRPr lang="de-DE" sz="1000" kern="1200" dirty="0">
            <a:latin typeface="HelveticaNeueLTPro-Cn"/>
          </a:endParaRPr>
        </a:p>
        <a:p>
          <a:pPr marL="0" lvl="1" indent="0" algn="l" defTabSz="444500">
            <a:lnSpc>
              <a:spcPct val="90000"/>
            </a:lnSpc>
            <a:spcBef>
              <a:spcPct val="0"/>
            </a:spcBef>
            <a:spcAft>
              <a:spcPct val="15000"/>
            </a:spcAft>
            <a:buFontTx/>
            <a:buNone/>
          </a:pPr>
          <a:endParaRPr lang="de-DE" sz="1000" kern="1200" dirty="0">
            <a:latin typeface="HelveticaNeueLTPro-Cn"/>
          </a:endParaRPr>
        </a:p>
        <a:p>
          <a:pPr marL="0" lvl="1" indent="0" algn="l" defTabSz="533400">
            <a:lnSpc>
              <a:spcPct val="90000"/>
            </a:lnSpc>
            <a:spcBef>
              <a:spcPct val="0"/>
            </a:spcBef>
            <a:spcAft>
              <a:spcPct val="15000"/>
            </a:spcAft>
            <a:buFontTx/>
            <a:buNone/>
          </a:pPr>
          <a:r>
            <a:rPr lang="de-DE" sz="1200" kern="1200" dirty="0">
              <a:latin typeface="HelveticaNeueLTPro-Cn"/>
            </a:rPr>
            <a:t>Diesen Stapel verwahrt ein vom Wahlvorsteher bestimmter Beisitzer.</a:t>
          </a:r>
          <a:endParaRPr lang="de-DE" sz="1000" kern="1200" dirty="0">
            <a:latin typeface="HelveticaNeueLTPro-Cn"/>
          </a:endParaRPr>
        </a:p>
      </dsp:txBody>
      <dsp:txXfrm>
        <a:off x="5254983" y="358428"/>
        <a:ext cx="2303437" cy="1609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4FA14-1571-45E8-A5F6-2EA7F5103990}">
      <dsp:nvSpPr>
        <dsp:cNvPr id="0" name=""/>
        <dsp:cNvSpPr/>
      </dsp:nvSpPr>
      <dsp:spPr>
        <a:xfrm>
          <a:off x="4071" y="208859"/>
          <a:ext cx="1560909" cy="3168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HelveticaNeueLTPro-Cn"/>
            </a:rPr>
            <a:t>Stapel 1</a:t>
          </a:r>
        </a:p>
      </dsp:txBody>
      <dsp:txXfrm>
        <a:off x="4071" y="208859"/>
        <a:ext cx="1560909" cy="316800"/>
      </dsp:txXfrm>
    </dsp:sp>
    <dsp:sp modelId="{329ADE24-932F-4F9A-9956-178F03E9C3BE}">
      <dsp:nvSpPr>
        <dsp:cNvPr id="0" name=""/>
        <dsp:cNvSpPr/>
      </dsp:nvSpPr>
      <dsp:spPr>
        <a:xfrm>
          <a:off x="4071" y="525659"/>
          <a:ext cx="1560909" cy="1932480"/>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Für jeden Wahlvorschlag einen eigenen Stapel (1a, 1b, …) mit den Stimmzetteln, auf denen nur ein Wahlvorschlag unverändert gekennzeichnet wurde. (Listenkreuz)</a:t>
          </a:r>
        </a:p>
        <a:p>
          <a:pPr marL="57150" lvl="1" indent="0" algn="l" defTabSz="444500">
            <a:lnSpc>
              <a:spcPct val="90000"/>
            </a:lnSpc>
            <a:spcBef>
              <a:spcPct val="0"/>
            </a:spcBef>
            <a:spcAft>
              <a:spcPct val="15000"/>
            </a:spcAft>
            <a:buFontTx/>
            <a:buNone/>
          </a:pPr>
          <a:endParaRPr lang="de-DE" sz="1000" kern="1200" dirty="0"/>
        </a:p>
      </dsp:txBody>
      <dsp:txXfrm>
        <a:off x="4071" y="525659"/>
        <a:ext cx="1560909" cy="1932480"/>
      </dsp:txXfrm>
    </dsp:sp>
    <dsp:sp modelId="{C99C9C3D-EB3F-474C-B8A5-08951BFA353D}">
      <dsp:nvSpPr>
        <dsp:cNvPr id="0" name=""/>
        <dsp:cNvSpPr/>
      </dsp:nvSpPr>
      <dsp:spPr>
        <a:xfrm>
          <a:off x="1783508" y="208859"/>
          <a:ext cx="1560909" cy="3168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HelveticaNeueLTPro-Cn"/>
            </a:rPr>
            <a:t>Stapel</a:t>
          </a:r>
          <a:r>
            <a:rPr lang="de-DE" sz="1100" kern="1200" dirty="0"/>
            <a:t> 2</a:t>
          </a:r>
        </a:p>
      </dsp:txBody>
      <dsp:txXfrm>
        <a:off x="1783508" y="208859"/>
        <a:ext cx="1560909" cy="316800"/>
      </dsp:txXfrm>
    </dsp:sp>
    <dsp:sp modelId="{4F2B4FB1-A710-49C1-AB32-186D117187E9}">
      <dsp:nvSpPr>
        <dsp:cNvPr id="0" name=""/>
        <dsp:cNvSpPr/>
      </dsp:nvSpPr>
      <dsp:spPr>
        <a:xfrm>
          <a:off x="1783508" y="525659"/>
          <a:ext cx="1560909" cy="19324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3DC55-3BC2-48F9-A101-2D67F1FAE4BF}">
      <dsp:nvSpPr>
        <dsp:cNvPr id="0" name=""/>
        <dsp:cNvSpPr/>
      </dsp:nvSpPr>
      <dsp:spPr>
        <a:xfrm>
          <a:off x="3562945" y="208859"/>
          <a:ext cx="1560909" cy="3168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HelveticaNeueLTPro-Cn"/>
            </a:rPr>
            <a:t>Stapel 3</a:t>
          </a:r>
        </a:p>
      </dsp:txBody>
      <dsp:txXfrm>
        <a:off x="3562945" y="208859"/>
        <a:ext cx="1560909" cy="316800"/>
      </dsp:txXfrm>
    </dsp:sp>
    <dsp:sp modelId="{226A5ACE-A38B-4D70-9957-135A13897315}">
      <dsp:nvSpPr>
        <dsp:cNvPr id="0" name=""/>
        <dsp:cNvSpPr/>
      </dsp:nvSpPr>
      <dsp:spPr>
        <a:xfrm>
          <a:off x="1786895" y="508074"/>
          <a:ext cx="1560909" cy="1932480"/>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Einen Stapel mit den Stimmzetteln, auf denen die Wahlvorschläge verändert gekennzeichnet wurden</a:t>
          </a:r>
          <a:r>
            <a:rPr lang="de-DE" sz="1000" kern="1200" dirty="0">
              <a:latin typeface="HelveticaNeueLTPro-Cn"/>
            </a:rPr>
            <a:t>. (Einzelstimmenvergabe)</a:t>
          </a:r>
        </a:p>
      </dsp:txBody>
      <dsp:txXfrm>
        <a:off x="1786895" y="508074"/>
        <a:ext cx="1560909" cy="1932480"/>
      </dsp:txXfrm>
    </dsp:sp>
    <dsp:sp modelId="{6E9F3093-1AA4-409B-84A4-13142A39B389}">
      <dsp:nvSpPr>
        <dsp:cNvPr id="0" name=""/>
        <dsp:cNvSpPr/>
      </dsp:nvSpPr>
      <dsp:spPr>
        <a:xfrm>
          <a:off x="5342381" y="208859"/>
          <a:ext cx="1560909" cy="3168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HelveticaNeueLTPro-Cn"/>
            </a:rPr>
            <a:t>Stapel 4</a:t>
          </a:r>
        </a:p>
      </dsp:txBody>
      <dsp:txXfrm>
        <a:off x="5342381" y="208859"/>
        <a:ext cx="1560909" cy="316800"/>
      </dsp:txXfrm>
    </dsp:sp>
    <dsp:sp modelId="{C9CBD53E-C0B9-4A8E-869C-1573B66239CD}">
      <dsp:nvSpPr>
        <dsp:cNvPr id="0" name=""/>
        <dsp:cNvSpPr/>
      </dsp:nvSpPr>
      <dsp:spPr>
        <a:xfrm>
          <a:off x="3562945" y="533409"/>
          <a:ext cx="1560909" cy="1932480"/>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None/>
          </a:pPr>
          <a:r>
            <a:rPr lang="de-DE" sz="1200" kern="1200" dirty="0">
              <a:latin typeface="HelveticaNeueLTPro-Cn"/>
            </a:rPr>
            <a:t>Einen Stapel mit den ungekennzeichneten Stimmzetteln.</a:t>
          </a:r>
        </a:p>
      </dsp:txBody>
      <dsp:txXfrm>
        <a:off x="3562945" y="533409"/>
        <a:ext cx="1560909" cy="1932480"/>
      </dsp:txXfrm>
    </dsp:sp>
    <dsp:sp modelId="{10EE4808-FB45-4E7C-9C22-CF23EB1D148C}">
      <dsp:nvSpPr>
        <dsp:cNvPr id="0" name=""/>
        <dsp:cNvSpPr/>
      </dsp:nvSpPr>
      <dsp:spPr>
        <a:xfrm>
          <a:off x="7121818" y="208859"/>
          <a:ext cx="1560909" cy="3168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HelveticaNeueLTPro-Cn"/>
            </a:rPr>
            <a:t>Stapel 5</a:t>
          </a:r>
        </a:p>
      </dsp:txBody>
      <dsp:txXfrm>
        <a:off x="7121818" y="208859"/>
        <a:ext cx="1560909" cy="316800"/>
      </dsp:txXfrm>
    </dsp:sp>
    <dsp:sp modelId="{02AA7443-17F1-42DE-BCBF-6CCFE63641ED}">
      <dsp:nvSpPr>
        <dsp:cNvPr id="0" name=""/>
        <dsp:cNvSpPr/>
      </dsp:nvSpPr>
      <dsp:spPr>
        <a:xfrm>
          <a:off x="5333999" y="533409"/>
          <a:ext cx="1560909" cy="1932480"/>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0" lvl="1" indent="0" algn="l" defTabSz="488950">
            <a:lnSpc>
              <a:spcPct val="90000"/>
            </a:lnSpc>
            <a:spcBef>
              <a:spcPct val="0"/>
            </a:spcBef>
            <a:spcAft>
              <a:spcPct val="15000"/>
            </a:spcAft>
            <a:buFontTx/>
            <a:buNone/>
          </a:pPr>
          <a:r>
            <a:rPr lang="de-DE" sz="1100" kern="1200" dirty="0">
              <a:latin typeface="HelveticaNeueLTPro-Cn"/>
            </a:rPr>
            <a:t>Einen Stapel mit </a:t>
          </a:r>
          <a:r>
            <a:rPr lang="de-DE" sz="1100" kern="1200">
              <a:latin typeface="HelveticaNeueLTPro-Cn"/>
            </a:rPr>
            <a:t>den Stimmzetteln</a:t>
          </a:r>
          <a:r>
            <a:rPr lang="de-DE" sz="1100" kern="1200" dirty="0">
              <a:latin typeface="HelveticaNeueLTPro-Cn"/>
            </a:rPr>
            <a:t>, die Anlass zu Bedenken geben, d.h., die weder eindeutig gültig noch ungekennzeichnet               sind</a:t>
          </a:r>
          <a:r>
            <a:rPr lang="de-DE" sz="1100" kern="1200">
              <a:latin typeface="HelveticaNeueLTPro-Cn"/>
            </a:rPr>
            <a:t>. </a:t>
          </a:r>
          <a:endParaRPr lang="de-DE" sz="1100" kern="1200" dirty="0">
            <a:latin typeface="HelveticaNeueLTPro-Cn"/>
          </a:endParaRPr>
        </a:p>
        <a:p>
          <a:pPr marL="0" lvl="1" indent="0" algn="l" defTabSz="488950">
            <a:lnSpc>
              <a:spcPct val="90000"/>
            </a:lnSpc>
            <a:spcBef>
              <a:spcPct val="0"/>
            </a:spcBef>
            <a:spcAft>
              <a:spcPct val="15000"/>
            </a:spcAft>
            <a:buFontTx/>
            <a:buNone/>
          </a:pPr>
          <a:endParaRPr lang="de-DE" sz="1100" kern="1200" dirty="0">
            <a:latin typeface="HelveticaNeueLTPro-Cn"/>
          </a:endParaRPr>
        </a:p>
        <a:p>
          <a:pPr marL="0" lvl="1" indent="0" algn="l" defTabSz="488950">
            <a:lnSpc>
              <a:spcPct val="90000"/>
            </a:lnSpc>
            <a:spcBef>
              <a:spcPct val="0"/>
            </a:spcBef>
            <a:spcAft>
              <a:spcPct val="15000"/>
            </a:spcAft>
            <a:buFontTx/>
            <a:buNone/>
          </a:pPr>
          <a:r>
            <a:rPr lang="de-DE" sz="1100" kern="1200" dirty="0">
              <a:latin typeface="HelveticaNeueLTPro-Cn"/>
            </a:rPr>
            <a:t>Diesen Stapel verwahrt ein vom Wahlvorsteher bestimmter Beisitzer.</a:t>
          </a:r>
        </a:p>
      </dsp:txBody>
      <dsp:txXfrm>
        <a:off x="5333999" y="533409"/>
        <a:ext cx="1560909" cy="19324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7D85906-483E-BE48-E05E-B97DE8000285}"/>
              </a:ext>
            </a:extLst>
          </p:cNvPr>
          <p:cNvSpPr>
            <a:spLocks noGrp="1"/>
          </p:cNvSpPr>
          <p:nvPr>
            <p:ph type="hdr" sz="quarter"/>
          </p:nvPr>
        </p:nvSpPr>
        <p:spPr>
          <a:xfrm>
            <a:off x="0" y="1"/>
            <a:ext cx="2946136" cy="498100"/>
          </a:xfrm>
          <a:prstGeom prst="rect">
            <a:avLst/>
          </a:prstGeom>
        </p:spPr>
        <p:txBody>
          <a:bodyPr vert="horz" lIns="83796" tIns="41898" rIns="83796" bIns="41898" rtlCol="0"/>
          <a:lstStyle>
            <a:lvl1pPr algn="l">
              <a:defRPr sz="1100"/>
            </a:lvl1pPr>
          </a:lstStyle>
          <a:p>
            <a:endParaRPr lang="de-DE"/>
          </a:p>
        </p:txBody>
      </p:sp>
      <p:sp>
        <p:nvSpPr>
          <p:cNvPr id="3" name="Datumsplatzhalter 2">
            <a:extLst>
              <a:ext uri="{FF2B5EF4-FFF2-40B4-BE49-F238E27FC236}">
                <a16:creationId xmlns:a16="http://schemas.microsoft.com/office/drawing/2014/main" id="{59AFBABD-2A8E-F394-C1B0-9C05FF975339}"/>
              </a:ext>
            </a:extLst>
          </p:cNvPr>
          <p:cNvSpPr>
            <a:spLocks noGrp="1"/>
          </p:cNvSpPr>
          <p:nvPr>
            <p:ph type="dt" sz="quarter" idx="1"/>
          </p:nvPr>
        </p:nvSpPr>
        <p:spPr>
          <a:xfrm>
            <a:off x="3850112" y="1"/>
            <a:ext cx="2946136" cy="498100"/>
          </a:xfrm>
          <a:prstGeom prst="rect">
            <a:avLst/>
          </a:prstGeom>
        </p:spPr>
        <p:txBody>
          <a:bodyPr vert="horz" lIns="83796" tIns="41898" rIns="83796" bIns="41898" rtlCol="0"/>
          <a:lstStyle>
            <a:lvl1pPr algn="r">
              <a:defRPr sz="1100"/>
            </a:lvl1pPr>
          </a:lstStyle>
          <a:p>
            <a:fld id="{D04A1DB5-9CC6-478A-AD96-0D2684604907}" type="datetimeFigureOut">
              <a:rPr lang="de-DE" smtClean="0"/>
              <a:t>04.03.2026</a:t>
            </a:fld>
            <a:endParaRPr lang="de-DE"/>
          </a:p>
        </p:txBody>
      </p:sp>
      <p:sp>
        <p:nvSpPr>
          <p:cNvPr id="4" name="Fußzeilenplatzhalter 3">
            <a:extLst>
              <a:ext uri="{FF2B5EF4-FFF2-40B4-BE49-F238E27FC236}">
                <a16:creationId xmlns:a16="http://schemas.microsoft.com/office/drawing/2014/main" id="{D7786E9F-C8E0-973D-AB0C-0E2FF48E4503}"/>
              </a:ext>
            </a:extLst>
          </p:cNvPr>
          <p:cNvSpPr>
            <a:spLocks noGrp="1"/>
          </p:cNvSpPr>
          <p:nvPr>
            <p:ph type="ftr" sz="quarter" idx="2"/>
          </p:nvPr>
        </p:nvSpPr>
        <p:spPr>
          <a:xfrm>
            <a:off x="0" y="9428538"/>
            <a:ext cx="2946136" cy="498100"/>
          </a:xfrm>
          <a:prstGeom prst="rect">
            <a:avLst/>
          </a:prstGeom>
        </p:spPr>
        <p:txBody>
          <a:bodyPr vert="horz" lIns="83796" tIns="41898" rIns="83796" bIns="41898" rtlCol="0" anchor="b"/>
          <a:lstStyle>
            <a:lvl1pPr algn="l">
              <a:defRPr sz="1100"/>
            </a:lvl1pPr>
          </a:lstStyle>
          <a:p>
            <a:endParaRPr lang="de-DE"/>
          </a:p>
        </p:txBody>
      </p:sp>
      <p:sp>
        <p:nvSpPr>
          <p:cNvPr id="5" name="Foliennummernplatzhalter 4">
            <a:extLst>
              <a:ext uri="{FF2B5EF4-FFF2-40B4-BE49-F238E27FC236}">
                <a16:creationId xmlns:a16="http://schemas.microsoft.com/office/drawing/2014/main" id="{12F46455-4094-6FE1-A6B3-91F0C81F0F7F}"/>
              </a:ext>
            </a:extLst>
          </p:cNvPr>
          <p:cNvSpPr>
            <a:spLocks noGrp="1"/>
          </p:cNvSpPr>
          <p:nvPr>
            <p:ph type="sldNum" sz="quarter" idx="3"/>
          </p:nvPr>
        </p:nvSpPr>
        <p:spPr>
          <a:xfrm>
            <a:off x="3850112" y="9428538"/>
            <a:ext cx="2946136" cy="498100"/>
          </a:xfrm>
          <a:prstGeom prst="rect">
            <a:avLst/>
          </a:prstGeom>
        </p:spPr>
        <p:txBody>
          <a:bodyPr vert="horz" lIns="83796" tIns="41898" rIns="83796" bIns="41898" rtlCol="0" anchor="b"/>
          <a:lstStyle>
            <a:lvl1pPr algn="r">
              <a:defRPr sz="1100"/>
            </a:lvl1pPr>
          </a:lstStyle>
          <a:p>
            <a:fld id="{42AF710C-0F15-4D5D-9122-C40FA7752E57}" type="slidenum">
              <a:rPr lang="de-DE" smtClean="0"/>
              <a:t>‹Nr.›</a:t>
            </a:fld>
            <a:endParaRPr lang="de-DE"/>
          </a:p>
        </p:txBody>
      </p:sp>
    </p:spTree>
    <p:extLst>
      <p:ext uri="{BB962C8B-B14F-4D97-AF65-F5344CB8AC3E}">
        <p14:creationId xmlns:p14="http://schemas.microsoft.com/office/powerpoint/2010/main" val="3617134753"/>
      </p:ext>
    </p:extLst>
  </p:cSld>
  <p:clrMap bg1="lt1" tx1="dk1" bg2="lt2" tx2="dk2" accent1="accent1" accent2="accent2" accent3="accent3" accent4="accent4" accent5="accent5" accent6="accent6" hlink="hlink" folHlink="folHlink"/>
  <p:hf sldNum="0" hdr="0" ftr="0" dt="0"/>
  <p:extLst mod="1">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136" cy="496627"/>
          </a:xfrm>
          <a:prstGeom prst="rect">
            <a:avLst/>
          </a:prstGeom>
        </p:spPr>
        <p:txBody>
          <a:bodyPr vert="horz" lIns="83796" tIns="41898" rIns="83796" bIns="41898" rtlCol="0"/>
          <a:lstStyle>
            <a:lvl1pPr algn="l">
              <a:defRPr sz="1100"/>
            </a:lvl1pPr>
          </a:lstStyle>
          <a:p>
            <a:endParaRPr lang="de-DE"/>
          </a:p>
        </p:txBody>
      </p:sp>
      <p:sp>
        <p:nvSpPr>
          <p:cNvPr id="3" name="Datumsplatzhalter 2"/>
          <p:cNvSpPr>
            <a:spLocks noGrp="1"/>
          </p:cNvSpPr>
          <p:nvPr>
            <p:ph type="dt" idx="1"/>
          </p:nvPr>
        </p:nvSpPr>
        <p:spPr>
          <a:xfrm>
            <a:off x="3850112" y="0"/>
            <a:ext cx="2946136" cy="496627"/>
          </a:xfrm>
          <a:prstGeom prst="rect">
            <a:avLst/>
          </a:prstGeom>
        </p:spPr>
        <p:txBody>
          <a:bodyPr vert="horz" lIns="83796" tIns="41898" rIns="83796" bIns="41898" rtlCol="0"/>
          <a:lstStyle>
            <a:lvl1pPr algn="r">
              <a:defRPr sz="1100"/>
            </a:lvl1pPr>
          </a:lstStyle>
          <a:p>
            <a:fld id="{20798C25-2537-4051-A74F-498A3BB2F7B0}" type="datetimeFigureOut">
              <a:rPr lang="de-DE" smtClean="0"/>
              <a:t>04.03.2026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3796" tIns="41898" rIns="83796" bIns="41898" rtlCol="0" anchor="ctr"/>
          <a:lstStyle/>
          <a:p>
            <a:endParaRPr lang="de-DE"/>
          </a:p>
        </p:txBody>
      </p:sp>
      <p:sp>
        <p:nvSpPr>
          <p:cNvPr id="5" name="Notizenplatzhalter 4"/>
          <p:cNvSpPr>
            <a:spLocks noGrp="1"/>
          </p:cNvSpPr>
          <p:nvPr>
            <p:ph type="body" sz="quarter" idx="3"/>
          </p:nvPr>
        </p:nvSpPr>
        <p:spPr>
          <a:xfrm>
            <a:off x="679768" y="4715743"/>
            <a:ext cx="5438140" cy="4466693"/>
          </a:xfrm>
          <a:prstGeom prst="rect">
            <a:avLst/>
          </a:prstGeom>
        </p:spPr>
        <p:txBody>
          <a:bodyPr vert="horz" lIns="83796" tIns="41898" rIns="83796" bIns="4189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38"/>
            <a:ext cx="2946136" cy="496627"/>
          </a:xfrm>
          <a:prstGeom prst="rect">
            <a:avLst/>
          </a:prstGeom>
        </p:spPr>
        <p:txBody>
          <a:bodyPr vert="horz" lIns="83796" tIns="41898" rIns="83796" bIns="41898" rtlCol="0" anchor="b"/>
          <a:lstStyle>
            <a:lvl1pPr algn="l">
              <a:defRPr sz="1100"/>
            </a:lvl1pPr>
          </a:lstStyle>
          <a:p>
            <a:endParaRPr lang="de-DE"/>
          </a:p>
        </p:txBody>
      </p:sp>
      <p:sp>
        <p:nvSpPr>
          <p:cNvPr id="7" name="Foliennummernplatzhalter 6"/>
          <p:cNvSpPr>
            <a:spLocks noGrp="1"/>
          </p:cNvSpPr>
          <p:nvPr>
            <p:ph type="sldNum" sz="quarter" idx="5"/>
          </p:nvPr>
        </p:nvSpPr>
        <p:spPr>
          <a:xfrm>
            <a:off x="3850112" y="9428538"/>
            <a:ext cx="2946136" cy="496627"/>
          </a:xfrm>
          <a:prstGeom prst="rect">
            <a:avLst/>
          </a:prstGeom>
        </p:spPr>
        <p:txBody>
          <a:bodyPr vert="horz" lIns="83796" tIns="41898" rIns="83796" bIns="41898" rtlCol="0" anchor="b"/>
          <a:lstStyle>
            <a:lvl1pPr algn="r">
              <a:defRPr sz="1100"/>
            </a:lvl1pPr>
          </a:lstStyle>
          <a:p>
            <a:fld id="{82058018-1F47-44E6-8A92-F465333CF9F8}" type="slidenum">
              <a:rPr lang="de-DE" smtClean="0"/>
              <a:t>‹Nr.›</a:t>
            </a:fld>
            <a:endParaRPr lang="de-DE"/>
          </a:p>
        </p:txBody>
      </p:sp>
    </p:spTree>
    <p:extLst>
      <p:ext uri="{BB962C8B-B14F-4D97-AF65-F5344CB8AC3E}">
        <p14:creationId xmlns:p14="http://schemas.microsoft.com/office/powerpoint/2010/main" val="2682229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WL-G-064, Anlage 3 </a:t>
            </a:r>
            <a:r>
              <a:rPr lang="de-DE" dirty="0" err="1"/>
              <a:t>GLKrWBek</a:t>
            </a:r>
            <a:endParaRPr lang="de-DE" dirty="0"/>
          </a:p>
        </p:txBody>
      </p:sp>
    </p:spTree>
    <p:extLst>
      <p:ext uri="{BB962C8B-B14F-4D97-AF65-F5344CB8AC3E}">
        <p14:creationId xmlns:p14="http://schemas.microsoft.com/office/powerpoint/2010/main" val="288125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WL-G-067, Anlage 2 </a:t>
            </a:r>
            <a:r>
              <a:rPr lang="de-DE" dirty="0" err="1"/>
              <a:t>GLKrWO</a:t>
            </a:r>
            <a:endParaRPr lang="de-DE" dirty="0"/>
          </a:p>
        </p:txBody>
      </p:sp>
    </p:spTree>
    <p:extLst>
      <p:ext uri="{BB962C8B-B14F-4D97-AF65-F5344CB8AC3E}">
        <p14:creationId xmlns:p14="http://schemas.microsoft.com/office/powerpoint/2010/main" val="3810354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3" name="Inhaltsplatzhalter 2">
            <a:extLst>
              <a:ext uri="{FF2B5EF4-FFF2-40B4-BE49-F238E27FC236}">
                <a16:creationId xmlns:a16="http://schemas.microsoft.com/office/drawing/2014/main" id="{72C3DF9B-2430-BFC6-0841-CA8EC8DF5073}"/>
              </a:ext>
            </a:extLst>
          </p:cNvPr>
          <p:cNvSpPr>
            <a:spLocks noGrp="1"/>
          </p:cNvSpPr>
          <p:nvPr>
            <p:ph idx="1" hasCustomPrompt="1"/>
          </p:nvPr>
        </p:nvSpPr>
        <p:spPr>
          <a:xfrm>
            <a:off x="4571999" y="697535"/>
            <a:ext cx="4123209" cy="1360659"/>
          </a:xfrm>
        </p:spPr>
        <p:txBody>
          <a:bodyPr>
            <a:noAutofit/>
          </a:bodyPr>
          <a:lstStyle>
            <a:lvl1pPr marL="0" indent="0" algn="r">
              <a:buNone/>
              <a:defRPr sz="3200" b="1">
                <a:solidFill>
                  <a:srgbClr val="9DA59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4571998" y="2277864"/>
            <a:ext cx="4123209"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4571997" y="3597509"/>
            <a:ext cx="4123209"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Tree>
    <p:extLst>
      <p:ext uri="{BB962C8B-B14F-4D97-AF65-F5344CB8AC3E}">
        <p14:creationId xmlns:p14="http://schemas.microsoft.com/office/powerpoint/2010/main" val="296288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3" name="object 3">
            <a:extLst>
              <a:ext uri="{FF2B5EF4-FFF2-40B4-BE49-F238E27FC236}">
                <a16:creationId xmlns:a16="http://schemas.microsoft.com/office/drawing/2014/main" id="{38A95C49-A8D7-D3A8-A0F5-F31C1D874D8B}"/>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4" name="Foliennummernplatzhalter 5">
            <a:extLst>
              <a:ext uri="{FF2B5EF4-FFF2-40B4-BE49-F238E27FC236}">
                <a16:creationId xmlns:a16="http://schemas.microsoft.com/office/drawing/2014/main" id="{320028C0-7984-25EE-4082-FEFA87B7155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3388EEB3-CC60-2538-998F-B7AF5D92781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08130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nhalt_B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4AAD84A5-B03A-E700-7DB7-BE24BE634A2F}"/>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356118E7-86DF-FCF6-88FE-70495603E224}"/>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2E4A23B4-5DF4-EEDF-751A-9B4893BCF959}"/>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89253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nhalt_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723A3AB5-484F-1B88-E339-EEDB0FB3E8AD}"/>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A92F8EA8-5564-FFC9-0DD1-32843BDF4D3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F1E827AB-0DC2-2286-7C1B-17191D906B4B}"/>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127353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2" name="Inhaltsplatzhalter 2">
            <a:extLst>
              <a:ext uri="{FF2B5EF4-FFF2-40B4-BE49-F238E27FC236}">
                <a16:creationId xmlns:a16="http://schemas.microsoft.com/office/drawing/2014/main" id="{439BEA91-B0FF-49BA-AECA-8E983EE2A922}"/>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0789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D8AE53-E250-C3B7-482F-DFFBEC4E06F6}"/>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74B08AC3-AA79-B981-2DD8-8EF4754A09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
        <p:nvSpPr>
          <p:cNvPr id="4" name="Rechteck 3">
            <a:extLst>
              <a:ext uri="{FF2B5EF4-FFF2-40B4-BE49-F238E27FC236}">
                <a16:creationId xmlns:a16="http://schemas.microsoft.com/office/drawing/2014/main" id="{9A890C9E-CDFA-4931-2CDC-87162085F0A4}"/>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Inhaltsplatzhalter 2">
            <a:extLst>
              <a:ext uri="{FF2B5EF4-FFF2-40B4-BE49-F238E27FC236}">
                <a16:creationId xmlns:a16="http://schemas.microsoft.com/office/drawing/2014/main" id="{832A6E53-8A7D-325C-A45C-A21F45376877}"/>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3" name="Titel 1">
            <a:extLst>
              <a:ext uri="{FF2B5EF4-FFF2-40B4-BE49-F238E27FC236}">
                <a16:creationId xmlns:a16="http://schemas.microsoft.com/office/drawing/2014/main" id="{4DAB3059-B25A-E484-B7C9-FA5518952678}"/>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2321299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B0F893-C7D0-CB14-031E-7FADEB26DF5B}"/>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6" name="Inhaltsplatzhalter 2">
            <a:extLst>
              <a:ext uri="{FF2B5EF4-FFF2-40B4-BE49-F238E27FC236}">
                <a16:creationId xmlns:a16="http://schemas.microsoft.com/office/drawing/2014/main" id="{8AE8DB34-2025-E591-EBA0-E5FE8AB9F955}"/>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17055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2" name="Inhaltsplatzhalter 2">
            <a:extLst>
              <a:ext uri="{FF2B5EF4-FFF2-40B4-BE49-F238E27FC236}">
                <a16:creationId xmlns:a16="http://schemas.microsoft.com/office/drawing/2014/main" id="{325D158D-B8EF-CEB7-1B01-6D86BAB294C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37660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BDB801-1C39-30B2-AE5E-9266D595A77F}"/>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6" name="Inhaltsplatzhalter 2">
            <a:extLst>
              <a:ext uri="{FF2B5EF4-FFF2-40B4-BE49-F238E27FC236}">
                <a16:creationId xmlns:a16="http://schemas.microsoft.com/office/drawing/2014/main" id="{358CDF28-1C94-F23F-621B-AE9B4202CC17}"/>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2139997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AFFBAC8-EE39-9243-4849-1830CE3D07C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6" name="Inhaltsplatzhalter 2">
            <a:extLst>
              <a:ext uri="{FF2B5EF4-FFF2-40B4-BE49-F238E27FC236}">
                <a16:creationId xmlns:a16="http://schemas.microsoft.com/office/drawing/2014/main" id="{A19AB85D-CBF6-CE6C-E932-1BC21DE90F60}"/>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287768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FBB31B8A-4524-31F4-5C6A-79E6ED6E6115}"/>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2982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1219993" y="3597509"/>
            <a:ext cx="7475214"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
        <p:nvSpPr>
          <p:cNvPr id="2" name="Inhaltsplatzhalter 2">
            <a:extLst>
              <a:ext uri="{FF2B5EF4-FFF2-40B4-BE49-F238E27FC236}">
                <a16:creationId xmlns:a16="http://schemas.microsoft.com/office/drawing/2014/main" id="{76FCF252-4EDB-0CBD-FF20-33207FBFD685}"/>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Tree>
    <p:extLst>
      <p:ext uri="{BB962C8B-B14F-4D97-AF65-F5344CB8AC3E}">
        <p14:creationId xmlns:p14="http://schemas.microsoft.com/office/powerpoint/2010/main" val="241075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6" name="Inhaltsplatzhalter 2">
            <a:extLst>
              <a:ext uri="{FF2B5EF4-FFF2-40B4-BE49-F238E27FC236}">
                <a16:creationId xmlns:a16="http://schemas.microsoft.com/office/drawing/2014/main" id="{3B00A867-47A9-67D6-97B2-B7EC571C6209}"/>
              </a:ext>
            </a:extLst>
          </p:cNvPr>
          <p:cNvSpPr>
            <a:spLocks noGrp="1"/>
          </p:cNvSpPr>
          <p:nvPr>
            <p:ph idx="13"/>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577065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6" name="Inhaltsplatzhalter 2">
            <a:extLst>
              <a:ext uri="{FF2B5EF4-FFF2-40B4-BE49-F238E27FC236}">
                <a16:creationId xmlns:a16="http://schemas.microsoft.com/office/drawing/2014/main" id="{790EBB98-DB45-6929-0A59-449865B23416}"/>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086724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7681E8F8-3BFB-E332-3B5B-ECED8FD050A3}"/>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291667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2990A59E-4757-0839-075E-946DA9D3B007}"/>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22542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D7E3DF0C-2A83-E36C-DF08-B6FCD0E95C41}"/>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69779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2763659" y="5526267"/>
            <a:ext cx="3637935" cy="1174875"/>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
        <p:nvSpPr>
          <p:cNvPr id="2" name="Inhaltsplatzhalter 2">
            <a:extLst>
              <a:ext uri="{FF2B5EF4-FFF2-40B4-BE49-F238E27FC236}">
                <a16:creationId xmlns:a16="http://schemas.microsoft.com/office/drawing/2014/main" id="{44330CAE-1CD1-FBC3-0341-223A2E9A9D52}"/>
              </a:ext>
            </a:extLst>
          </p:cNvPr>
          <p:cNvSpPr>
            <a:spLocks noGrp="1"/>
          </p:cNvSpPr>
          <p:nvPr>
            <p:ph idx="11" hasCustomPrompt="1"/>
          </p:nvPr>
        </p:nvSpPr>
        <p:spPr>
          <a:xfrm>
            <a:off x="1219993" y="3597509"/>
            <a:ext cx="7475214" cy="1730881"/>
          </a:xfrm>
        </p:spPr>
        <p:txBody>
          <a:bodyPr>
            <a:normAutofit/>
          </a:bodyPr>
          <a:lstStyle>
            <a:lvl1pPr marL="0" indent="0" algn="ctr">
              <a:buNone/>
              <a:defRPr sz="20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Tree>
    <p:extLst>
      <p:ext uri="{BB962C8B-B14F-4D97-AF65-F5344CB8AC3E}">
        <p14:creationId xmlns:p14="http://schemas.microsoft.com/office/powerpoint/2010/main" val="540908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a:solidFill>
                  <a:srgbClr val="FFFFFF">
                    <a:alpha val="45000"/>
                  </a:srgbClr>
                </a:solidFill>
                <a:latin typeface="HelveticaNeueLTPro-Cn"/>
              </a:rPr>
              <a:t>WAHLEN</a:t>
            </a:r>
            <a:endParaRPr lang="de-DE" sz="12800" b="1">
              <a:solidFill>
                <a:srgbClr val="FFFFFF">
                  <a:alpha val="45000"/>
                </a:srgbClr>
              </a:solidFill>
            </a:endParaRPr>
          </a:p>
        </p:txBody>
      </p:sp>
      <p:sp>
        <p:nvSpPr>
          <p:cNvPr id="3" name="Inhaltsplatzhalter 2">
            <a:extLst>
              <a:ext uri="{FF2B5EF4-FFF2-40B4-BE49-F238E27FC236}">
                <a16:creationId xmlns:a16="http://schemas.microsoft.com/office/drawing/2014/main" id="{72C3DF9B-2430-BFC6-0841-CA8EC8DF5073}"/>
              </a:ext>
            </a:extLst>
          </p:cNvPr>
          <p:cNvSpPr>
            <a:spLocks noGrp="1"/>
          </p:cNvSpPr>
          <p:nvPr>
            <p:ph idx="1" hasCustomPrompt="1"/>
          </p:nvPr>
        </p:nvSpPr>
        <p:spPr>
          <a:xfrm>
            <a:off x="4571999" y="697535"/>
            <a:ext cx="4123209" cy="1360659"/>
          </a:xfrm>
        </p:spPr>
        <p:txBody>
          <a:bodyPr>
            <a:noAutofit/>
          </a:bodyPr>
          <a:lstStyle>
            <a:lvl1pPr marL="0" indent="0" algn="r">
              <a:buNone/>
              <a:defRPr sz="3200" b="1">
                <a:solidFill>
                  <a:srgbClr val="9DA59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MASTERTEXTFORMAT BEARBEITEN</a:t>
            </a: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4571998" y="2277864"/>
            <a:ext cx="4123209"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MASEXT</a:t>
            </a: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4571997" y="3597509"/>
            <a:ext cx="4123209"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MASTERTEXTFORMAT BEARBEITEN</a:t>
            </a:r>
          </a:p>
        </p:txBody>
      </p:sp>
    </p:spTree>
    <p:extLst>
      <p:ext uri="{BB962C8B-B14F-4D97-AF65-F5344CB8AC3E}">
        <p14:creationId xmlns:p14="http://schemas.microsoft.com/office/powerpoint/2010/main" val="3599545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a:solidFill>
                  <a:srgbClr val="FFFFFF">
                    <a:alpha val="45000"/>
                  </a:srgbClr>
                </a:solidFill>
                <a:latin typeface="HelveticaNeueLTPro-Cn"/>
              </a:rPr>
              <a:t>WAHLEN</a:t>
            </a:r>
            <a:endParaRPr lang="de-DE" sz="12800" b="1">
              <a:solidFill>
                <a:srgbClr val="FFFFFF">
                  <a:alpha val="45000"/>
                </a:srgbClr>
              </a:solidFill>
            </a:endParaRP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1219993" y="3597509"/>
            <a:ext cx="7475214"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MASTERTEXTFORMAT BEARBEITEN</a:t>
            </a:r>
          </a:p>
        </p:txBody>
      </p:sp>
      <p:sp>
        <p:nvSpPr>
          <p:cNvPr id="2" name="Inhaltsplatzhalter 2">
            <a:extLst>
              <a:ext uri="{FF2B5EF4-FFF2-40B4-BE49-F238E27FC236}">
                <a16:creationId xmlns:a16="http://schemas.microsoft.com/office/drawing/2014/main" id="{76FCF252-4EDB-0CBD-FF20-33207FBFD685}"/>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MASEXT</a:t>
            </a:r>
          </a:p>
        </p:txBody>
      </p:sp>
    </p:spTree>
    <p:extLst>
      <p:ext uri="{BB962C8B-B14F-4D97-AF65-F5344CB8AC3E}">
        <p14:creationId xmlns:p14="http://schemas.microsoft.com/office/powerpoint/2010/main" val="2153673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Kapitel">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427290"/>
            <a:ext cx="7258105" cy="2062103"/>
          </a:xfrm>
          <a:prstGeom prst="rect">
            <a:avLst/>
          </a:prstGeom>
          <a:noFill/>
          <a:ln>
            <a:noFill/>
          </a:ln>
        </p:spPr>
        <p:txBody>
          <a:bodyPr wrap="square">
            <a:spAutoFit/>
          </a:bodyPr>
          <a:lstStyle/>
          <a:p>
            <a:r>
              <a:rPr lang="de-DE" sz="12900" b="1" i="0" u="none" strike="noStrike" baseline="0">
                <a:solidFill>
                  <a:srgbClr val="FFFFFF">
                    <a:alpha val="45000"/>
                  </a:srgbClr>
                </a:solidFill>
                <a:latin typeface="HelveticaNeueLTPro-Cn"/>
              </a:rPr>
              <a:t>MUSTER</a:t>
            </a:r>
            <a:endParaRPr lang="de-DE" sz="12900" b="1">
              <a:solidFill>
                <a:srgbClr val="FFFFFF">
                  <a:alpha val="45000"/>
                </a:srgbClr>
              </a:solidFill>
            </a:endParaRPr>
          </a:p>
        </p:txBody>
      </p:sp>
      <p:sp>
        <p:nvSpPr>
          <p:cNvPr id="4" name="Titel 1">
            <a:extLst>
              <a:ext uri="{FF2B5EF4-FFF2-40B4-BE49-F238E27FC236}">
                <a16:creationId xmlns:a16="http://schemas.microsoft.com/office/drawing/2014/main" id="{E3815339-02A6-0C1F-4C53-053039B26546}"/>
              </a:ext>
            </a:extLst>
          </p:cNvPr>
          <p:cNvSpPr>
            <a:spLocks noGrp="1"/>
          </p:cNvSpPr>
          <p:nvPr>
            <p:ph type="title"/>
          </p:nvPr>
        </p:nvSpPr>
        <p:spPr>
          <a:xfrm>
            <a:off x="1219994" y="76995"/>
            <a:ext cx="6248400" cy="563244"/>
          </a:xfrm>
        </p:spPr>
        <p:txBody>
          <a:bodyPr>
            <a:noAutofit/>
          </a:bodyPr>
          <a:lstStyle>
            <a:lvl1pPr>
              <a:defRPr sz="2800">
                <a:solidFill>
                  <a:srgbClr val="3D3E3C"/>
                </a:solidFill>
                <a:latin typeface="HelveticaNeueLTPro-Cn"/>
              </a:defRPr>
            </a:lvl1pPr>
          </a:lstStyle>
          <a:p>
            <a:r>
              <a:rPr lang="de-DE"/>
              <a:t>Mastertitelformat bearbeiten</a:t>
            </a:r>
          </a:p>
        </p:txBody>
      </p:sp>
      <p:sp>
        <p:nvSpPr>
          <p:cNvPr id="2" name="Inhaltsplatzhalter 2">
            <a:extLst>
              <a:ext uri="{FF2B5EF4-FFF2-40B4-BE49-F238E27FC236}">
                <a16:creationId xmlns:a16="http://schemas.microsoft.com/office/drawing/2014/main" id="{F3F2E1C3-01BE-F07F-455A-36095BACD8DB}"/>
              </a:ext>
            </a:extLst>
          </p:cNvPr>
          <p:cNvSpPr>
            <a:spLocks noGrp="1"/>
          </p:cNvSpPr>
          <p:nvPr>
            <p:ph idx="1"/>
          </p:nvPr>
        </p:nvSpPr>
        <p:spPr>
          <a:xfrm>
            <a:off x="1219994" y="778669"/>
            <a:ext cx="7315200" cy="1279525"/>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583776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F6817BC-3661-7478-35EF-43EE247146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3" name="object 3">
            <a:extLst>
              <a:ext uri="{FF2B5EF4-FFF2-40B4-BE49-F238E27FC236}">
                <a16:creationId xmlns:a16="http://schemas.microsoft.com/office/drawing/2014/main" id="{BBFA5615-7973-A5B5-34AC-1938C3F92639}"/>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5" name="Titel 1">
            <a:extLst>
              <a:ext uri="{FF2B5EF4-FFF2-40B4-BE49-F238E27FC236}">
                <a16:creationId xmlns:a16="http://schemas.microsoft.com/office/drawing/2014/main" id="{3972A6A9-C038-DA5C-C49C-423383FF3335}"/>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
        <p:nvSpPr>
          <p:cNvPr id="3" name="Inhaltsplatzhalter 2">
            <a:extLst>
              <a:ext uri="{FF2B5EF4-FFF2-40B4-BE49-F238E27FC236}">
                <a16:creationId xmlns:a16="http://schemas.microsoft.com/office/drawing/2014/main" id="{DE0AEFE8-20BC-5659-8648-E568D46E298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2" name="Inhaltsplatzhalter 2">
            <a:extLst>
              <a:ext uri="{FF2B5EF4-FFF2-40B4-BE49-F238E27FC236}">
                <a16:creationId xmlns:a16="http://schemas.microsoft.com/office/drawing/2014/main" id="{E3DC4D88-BD12-6EE3-427D-F85DC27F9D8C}"/>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02294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pitel">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427290"/>
            <a:ext cx="7258105" cy="2062103"/>
          </a:xfrm>
          <a:prstGeom prst="rect">
            <a:avLst/>
          </a:prstGeom>
          <a:noFill/>
          <a:ln>
            <a:noFill/>
          </a:ln>
        </p:spPr>
        <p:txBody>
          <a:bodyPr wrap="square">
            <a:spAutoFit/>
          </a:bodyPr>
          <a:lstStyle/>
          <a:p>
            <a:r>
              <a:rPr lang="de-DE" sz="12900" b="1" i="0" u="none" strike="noStrike" baseline="0" dirty="0">
                <a:solidFill>
                  <a:srgbClr val="FFFFFF">
                    <a:alpha val="45000"/>
                  </a:srgbClr>
                </a:solidFill>
                <a:latin typeface="HelveticaNeueLTPro-Cn"/>
              </a:rPr>
              <a:t>MUSTER</a:t>
            </a:r>
            <a:endParaRPr lang="de-DE" sz="12900" b="1" dirty="0">
              <a:solidFill>
                <a:srgbClr val="FFFFFF">
                  <a:alpha val="45000"/>
                </a:srgbClr>
              </a:solidFill>
            </a:endParaRPr>
          </a:p>
        </p:txBody>
      </p:sp>
      <p:sp>
        <p:nvSpPr>
          <p:cNvPr id="4" name="Titel 1">
            <a:extLst>
              <a:ext uri="{FF2B5EF4-FFF2-40B4-BE49-F238E27FC236}">
                <a16:creationId xmlns:a16="http://schemas.microsoft.com/office/drawing/2014/main" id="{E3815339-02A6-0C1F-4C53-053039B26546}"/>
              </a:ext>
            </a:extLst>
          </p:cNvPr>
          <p:cNvSpPr>
            <a:spLocks noGrp="1"/>
          </p:cNvSpPr>
          <p:nvPr>
            <p:ph type="title"/>
          </p:nvPr>
        </p:nvSpPr>
        <p:spPr>
          <a:xfrm>
            <a:off x="1219994" y="76995"/>
            <a:ext cx="6248400" cy="563244"/>
          </a:xfrm>
        </p:spPr>
        <p:txBody>
          <a:bodyPr>
            <a:noAutofit/>
          </a:bodyPr>
          <a:lstStyle>
            <a:lvl1pPr>
              <a:defRPr sz="2800">
                <a:solidFill>
                  <a:srgbClr val="3D3E3C"/>
                </a:solidFill>
                <a:latin typeface="HelveticaNeueLTPro-Cn"/>
              </a:defRPr>
            </a:lvl1pPr>
          </a:lstStyle>
          <a:p>
            <a:r>
              <a:rPr lang="de-DE" dirty="0"/>
              <a:t>Mastertitelformat bearbeiten</a:t>
            </a:r>
          </a:p>
        </p:txBody>
      </p:sp>
      <p:sp>
        <p:nvSpPr>
          <p:cNvPr id="2" name="Inhaltsplatzhalter 2">
            <a:extLst>
              <a:ext uri="{FF2B5EF4-FFF2-40B4-BE49-F238E27FC236}">
                <a16:creationId xmlns:a16="http://schemas.microsoft.com/office/drawing/2014/main" id="{F3F2E1C3-01BE-F07F-455A-36095BACD8DB}"/>
              </a:ext>
            </a:extLst>
          </p:cNvPr>
          <p:cNvSpPr>
            <a:spLocks noGrp="1"/>
          </p:cNvSpPr>
          <p:nvPr>
            <p:ph idx="1"/>
          </p:nvPr>
        </p:nvSpPr>
        <p:spPr>
          <a:xfrm>
            <a:off x="1219994" y="778669"/>
            <a:ext cx="7315200" cy="1279525"/>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254967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halt_B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7C22F0F9-1F68-B4D5-6E8C-FEA1B88465EE}"/>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4E4E5E0B-20EF-A9F5-8919-5917D5EE9192}"/>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17" name="Foliennummernplatzhalter 5">
            <a:extLst>
              <a:ext uri="{FF2B5EF4-FFF2-40B4-BE49-F238E27FC236}">
                <a16:creationId xmlns:a16="http://schemas.microsoft.com/office/drawing/2014/main" id="{7D8DA55E-7E05-9249-7AFE-B8EF1B2C649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8" name="Inhaltsplatzhalter 2">
            <a:extLst>
              <a:ext uri="{FF2B5EF4-FFF2-40B4-BE49-F238E27FC236}">
                <a16:creationId xmlns:a16="http://schemas.microsoft.com/office/drawing/2014/main" id="{B5618C02-B69F-5F2A-1822-25C6E71CF206}"/>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282657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nhalt_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D3BFEE83-358A-DAB9-D10A-5A20846C2AE1}"/>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745FA54B-584C-3338-EDDB-8DBCE3D445D1}"/>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16" name="Foliennummernplatzhalter 5">
            <a:extLst>
              <a:ext uri="{FF2B5EF4-FFF2-40B4-BE49-F238E27FC236}">
                <a16:creationId xmlns:a16="http://schemas.microsoft.com/office/drawing/2014/main" id="{519847F2-91DF-78CD-AFEC-0A9C5D8CE4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7" name="Inhaltsplatzhalter 2">
            <a:extLst>
              <a:ext uri="{FF2B5EF4-FFF2-40B4-BE49-F238E27FC236}">
                <a16:creationId xmlns:a16="http://schemas.microsoft.com/office/drawing/2014/main" id="{4AC04E4F-03D1-8DE6-B125-45B23AD94812}"/>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2452945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lgn="l">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2140987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nhalt_B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4C985674-BADB-36A8-D90C-D4C5217FAD0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03A76A2F-4E90-A5A0-683E-0133720B26D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2" name="Inhaltsplatzhalter 2">
            <a:extLst>
              <a:ext uri="{FF2B5EF4-FFF2-40B4-BE49-F238E27FC236}">
                <a16:creationId xmlns:a16="http://schemas.microsoft.com/office/drawing/2014/main" id="{6779074F-F925-CF52-59DF-9E79597FD25B}"/>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3040700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nhalt_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Inhaltsplatzhalter 2">
            <a:extLst>
              <a:ext uri="{FF2B5EF4-FFF2-40B4-BE49-F238E27FC236}">
                <a16:creationId xmlns:a16="http://schemas.microsoft.com/office/drawing/2014/main" id="{D87616F4-800B-4747-8424-5672B7E9EFAD}"/>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3"/>
              </a:buBlip>
              <a:defRPr sz="2000">
                <a:latin typeface="HelveticaNeueLTPro-Cn"/>
              </a:defRPr>
            </a:lvl1pPr>
            <a:lvl2pPr marL="719138" indent="-363538">
              <a:lnSpc>
                <a:spcPct val="100000"/>
              </a:lnSpc>
              <a:spcBef>
                <a:spcPts val="0"/>
              </a:spcBef>
              <a:buFontTx/>
              <a:buBlip>
                <a:blip r:embed="rId3"/>
              </a:buBlip>
              <a:defRPr sz="2000">
                <a:latin typeface="HelveticaNeueLTPro-Cn"/>
              </a:defRPr>
            </a:lvl2pPr>
            <a:lvl3pPr marL="1074738" indent="-355600">
              <a:lnSpc>
                <a:spcPct val="100000"/>
              </a:lnSpc>
              <a:spcBef>
                <a:spcPts val="0"/>
              </a:spcBef>
              <a:buFontTx/>
              <a:buBlip>
                <a:blip r:embed="rId3"/>
              </a:buBlip>
              <a:tabLst/>
              <a:defRPr sz="1800">
                <a:latin typeface="HelveticaNeueLTPro-Cn"/>
              </a:defRPr>
            </a:lvl3pPr>
            <a:lvl4pPr marL="1657350" indent="-285750">
              <a:buFontTx/>
              <a:buBlip>
                <a:blip r:embed="rId3"/>
              </a:buBlip>
              <a:defRPr>
                <a:latin typeface="HelveticaNeueLTPro-Cn"/>
              </a:defRPr>
            </a:lvl4pPr>
            <a:lvl5pPr marL="2057400" indent="-228600">
              <a:buFontTx/>
              <a:buBlip>
                <a:blip r:embed="rId3"/>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11" name="object 3">
            <a:extLst>
              <a:ext uri="{FF2B5EF4-FFF2-40B4-BE49-F238E27FC236}">
                <a16:creationId xmlns:a16="http://schemas.microsoft.com/office/drawing/2014/main" id="{2045A8EE-9A37-9782-7BDA-3F0F7BF9A664}"/>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4"/>
              </a:buBlip>
            </a:pPr>
            <a:r>
              <a:rPr lang="de-DE">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56153CFA-4DA6-0319-6599-F57DC9557F1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2" name="Inhaltsplatzhalter 2">
            <a:extLst>
              <a:ext uri="{FF2B5EF4-FFF2-40B4-BE49-F238E27FC236}">
                <a16:creationId xmlns:a16="http://schemas.microsoft.com/office/drawing/2014/main" id="{4EA3735F-79EB-1888-4DDF-792D0BF4C9A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1797307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3" name="object 3">
            <a:extLst>
              <a:ext uri="{FF2B5EF4-FFF2-40B4-BE49-F238E27FC236}">
                <a16:creationId xmlns:a16="http://schemas.microsoft.com/office/drawing/2014/main" id="{38A95C49-A8D7-D3A8-A0F5-F31C1D874D8B}"/>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4" name="Foliennummernplatzhalter 5">
            <a:extLst>
              <a:ext uri="{FF2B5EF4-FFF2-40B4-BE49-F238E27FC236}">
                <a16:creationId xmlns:a16="http://schemas.microsoft.com/office/drawing/2014/main" id="{320028C0-7984-25EE-4082-FEFA87B7155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9" name="Inhaltsplatzhalter 2">
            <a:extLst>
              <a:ext uri="{FF2B5EF4-FFF2-40B4-BE49-F238E27FC236}">
                <a16:creationId xmlns:a16="http://schemas.microsoft.com/office/drawing/2014/main" id="{6B8F9BD1-B2EF-3327-2096-ED5A30C07E1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715774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nhalt_B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4AAD84A5-B03A-E700-7DB7-BE24BE634A2F}"/>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356118E7-86DF-FCF6-88FE-70495603E224}"/>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1" name="Inhaltsplatzhalter 2">
            <a:extLst>
              <a:ext uri="{FF2B5EF4-FFF2-40B4-BE49-F238E27FC236}">
                <a16:creationId xmlns:a16="http://schemas.microsoft.com/office/drawing/2014/main" id="{67697C06-3152-C91D-815B-D1C01EA2B78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3818538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Inhalt_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723A3AB5-484F-1B88-E339-EEDB0FB3E8AD}"/>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A92F8EA8-5564-FFC9-0DD1-32843BDF4D3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1" name="Inhaltsplatzhalter 2">
            <a:extLst>
              <a:ext uri="{FF2B5EF4-FFF2-40B4-BE49-F238E27FC236}">
                <a16:creationId xmlns:a16="http://schemas.microsoft.com/office/drawing/2014/main" id="{E61AA5F5-55E1-6744-8B40-E67B2F395ADD}"/>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110545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Tree>
    <p:extLst>
      <p:ext uri="{BB962C8B-B14F-4D97-AF65-F5344CB8AC3E}">
        <p14:creationId xmlns:p14="http://schemas.microsoft.com/office/powerpoint/2010/main" val="2542846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D8AE53-E250-C3B7-482F-DFFBEC4E06F6}"/>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838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905794"/>
            <a:ext cx="7888288" cy="43732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6" name="Titel 1">
            <a:extLst>
              <a:ext uri="{FF2B5EF4-FFF2-40B4-BE49-F238E27FC236}">
                <a16:creationId xmlns:a16="http://schemas.microsoft.com/office/drawing/2014/main" id="{D33024E4-7945-00F5-7CB0-95FD252079E5}"/>
              </a:ext>
            </a:extLst>
          </p:cNvPr>
          <p:cNvSpPr>
            <a:spLocks noGrp="1"/>
          </p:cNvSpPr>
          <p:nvPr>
            <p:ph type="title"/>
          </p:nvPr>
        </p:nvSpPr>
        <p:spPr>
          <a:xfrm>
            <a:off x="628650" y="76994"/>
            <a:ext cx="6839744" cy="16306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59842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F6817BC-3661-7478-35EF-43EE247146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3" name="object 3">
            <a:extLst>
              <a:ext uri="{FF2B5EF4-FFF2-40B4-BE49-F238E27FC236}">
                <a16:creationId xmlns:a16="http://schemas.microsoft.com/office/drawing/2014/main" id="{BBFA5615-7973-A5B5-34AC-1938C3F92639}"/>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Titel 1">
            <a:extLst>
              <a:ext uri="{FF2B5EF4-FFF2-40B4-BE49-F238E27FC236}">
                <a16:creationId xmlns:a16="http://schemas.microsoft.com/office/drawing/2014/main" id="{3972A6A9-C038-DA5C-C49C-423383FF3335}"/>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3" name="Inhaltsplatzhalter 2">
            <a:extLst>
              <a:ext uri="{FF2B5EF4-FFF2-40B4-BE49-F238E27FC236}">
                <a16:creationId xmlns:a16="http://schemas.microsoft.com/office/drawing/2014/main" id="{DE0AEFE8-20BC-5659-8648-E568D46E298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
        <p:nvSpPr>
          <p:cNvPr id="2" name="Inhaltsplatzhalter 2">
            <a:extLst>
              <a:ext uri="{FF2B5EF4-FFF2-40B4-BE49-F238E27FC236}">
                <a16:creationId xmlns:a16="http://schemas.microsoft.com/office/drawing/2014/main" id="{E3DC4D88-BD12-6EE3-427D-F85DC27F9D8C}"/>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60666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B0F893-C7D0-CB14-031E-7FADEB26DF5B}"/>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119725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Tree>
    <p:extLst>
      <p:ext uri="{BB962C8B-B14F-4D97-AF65-F5344CB8AC3E}">
        <p14:creationId xmlns:p14="http://schemas.microsoft.com/office/powerpoint/2010/main" val="2947449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BDB801-1C39-30B2-AE5E-9266D595A77F}"/>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Tree>
    <p:extLst>
      <p:ext uri="{BB962C8B-B14F-4D97-AF65-F5344CB8AC3E}">
        <p14:creationId xmlns:p14="http://schemas.microsoft.com/office/powerpoint/2010/main" val="991189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AFFBAC8-EE39-9243-4849-1830CE3D07C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Tree>
    <p:extLst>
      <p:ext uri="{BB962C8B-B14F-4D97-AF65-F5344CB8AC3E}">
        <p14:creationId xmlns:p14="http://schemas.microsoft.com/office/powerpoint/2010/main" val="3781651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FBB31B8A-4524-31F4-5C6A-79E6ED6E6115}"/>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2448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6" name="Inhaltsplatzhalter 2">
            <a:extLst>
              <a:ext uri="{FF2B5EF4-FFF2-40B4-BE49-F238E27FC236}">
                <a16:creationId xmlns:a16="http://schemas.microsoft.com/office/drawing/2014/main" id="{3B00A867-47A9-67D6-97B2-B7EC571C6209}"/>
              </a:ext>
            </a:extLst>
          </p:cNvPr>
          <p:cNvSpPr>
            <a:spLocks noGrp="1"/>
          </p:cNvSpPr>
          <p:nvPr>
            <p:ph idx="13"/>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53729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6" name="Inhaltsplatzhalter 2">
            <a:extLst>
              <a:ext uri="{FF2B5EF4-FFF2-40B4-BE49-F238E27FC236}">
                <a16:creationId xmlns:a16="http://schemas.microsoft.com/office/drawing/2014/main" id="{790EBB98-DB45-6929-0A59-449865B23416}"/>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255667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3" name="Inhaltsplatzhalter 2">
            <a:extLst>
              <a:ext uri="{FF2B5EF4-FFF2-40B4-BE49-F238E27FC236}">
                <a16:creationId xmlns:a16="http://schemas.microsoft.com/office/drawing/2014/main" id="{5BDBFA8B-C266-7EE7-5A8B-B16D5676F20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2744873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9DAB3227-D9EA-61B9-E50E-62F77DEDD58F}"/>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3605155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55770377-7A87-2060-8318-01728633EC35}"/>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 und Briefwahlvorstände – Gemeinde- und Landkreiswahlen 8. März 2026</a:t>
            </a:r>
          </a:p>
        </p:txBody>
      </p:sp>
    </p:spTree>
    <p:extLst>
      <p:ext uri="{BB962C8B-B14F-4D97-AF65-F5344CB8AC3E}">
        <p14:creationId xmlns:p14="http://schemas.microsoft.com/office/powerpoint/2010/main" val="146584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alt_B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7C22F0F9-1F68-B4D5-6E8C-FEA1B88465EE}"/>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4E4E5E0B-20EF-A9F5-8919-5917D5EE9192}"/>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7" name="Foliennummernplatzhalter 5">
            <a:extLst>
              <a:ext uri="{FF2B5EF4-FFF2-40B4-BE49-F238E27FC236}">
                <a16:creationId xmlns:a16="http://schemas.microsoft.com/office/drawing/2014/main" id="{7D8DA55E-7E05-9249-7AFE-B8EF1B2C649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3" name="Inhaltsplatzhalter 2">
            <a:extLst>
              <a:ext uri="{FF2B5EF4-FFF2-40B4-BE49-F238E27FC236}">
                <a16:creationId xmlns:a16="http://schemas.microsoft.com/office/drawing/2014/main" id="{4DB7B3F9-71B4-64B3-7E9A-42B400391BE2}"/>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238992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2763659" y="5526267"/>
            <a:ext cx="3637935" cy="1174875"/>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a:solidFill>
                  <a:srgbClr val="FFFFFF">
                    <a:alpha val="45000"/>
                  </a:srgbClr>
                </a:solidFill>
                <a:latin typeface="HelveticaNeueLTPro-Cn"/>
              </a:rPr>
              <a:t>WAHLEN</a:t>
            </a:r>
            <a:endParaRPr lang="de-DE" sz="12800" b="1">
              <a:solidFill>
                <a:srgbClr val="FFFFFF">
                  <a:alpha val="45000"/>
                </a:srgbClr>
              </a:solidFill>
            </a:endParaRP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MASEXT</a:t>
            </a:r>
          </a:p>
        </p:txBody>
      </p:sp>
      <p:sp>
        <p:nvSpPr>
          <p:cNvPr id="2" name="Inhaltsplatzhalter 2">
            <a:extLst>
              <a:ext uri="{FF2B5EF4-FFF2-40B4-BE49-F238E27FC236}">
                <a16:creationId xmlns:a16="http://schemas.microsoft.com/office/drawing/2014/main" id="{44330CAE-1CD1-FBC3-0341-223A2E9A9D52}"/>
              </a:ext>
            </a:extLst>
          </p:cNvPr>
          <p:cNvSpPr>
            <a:spLocks noGrp="1"/>
          </p:cNvSpPr>
          <p:nvPr>
            <p:ph idx="11" hasCustomPrompt="1"/>
          </p:nvPr>
        </p:nvSpPr>
        <p:spPr>
          <a:xfrm>
            <a:off x="1219993" y="3597509"/>
            <a:ext cx="7475214" cy="1730881"/>
          </a:xfrm>
        </p:spPr>
        <p:txBody>
          <a:bodyPr>
            <a:normAutofit/>
          </a:bodyPr>
          <a:lstStyle>
            <a:lvl1pPr marL="0" indent="0" algn="ctr">
              <a:buNone/>
              <a:defRPr sz="20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MASTERTEXTFORMAT BEARBEITEN</a:t>
            </a:r>
          </a:p>
        </p:txBody>
      </p:sp>
    </p:spTree>
    <p:extLst>
      <p:ext uri="{BB962C8B-B14F-4D97-AF65-F5344CB8AC3E}">
        <p14:creationId xmlns:p14="http://schemas.microsoft.com/office/powerpoint/2010/main" val="2651628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3" name="Inhaltsplatzhalter 2">
            <a:extLst>
              <a:ext uri="{FF2B5EF4-FFF2-40B4-BE49-F238E27FC236}">
                <a16:creationId xmlns:a16="http://schemas.microsoft.com/office/drawing/2014/main" id="{72C3DF9B-2430-BFC6-0841-CA8EC8DF5073}"/>
              </a:ext>
            </a:extLst>
          </p:cNvPr>
          <p:cNvSpPr>
            <a:spLocks noGrp="1"/>
          </p:cNvSpPr>
          <p:nvPr>
            <p:ph idx="1" hasCustomPrompt="1"/>
          </p:nvPr>
        </p:nvSpPr>
        <p:spPr>
          <a:xfrm>
            <a:off x="4571999" y="697535"/>
            <a:ext cx="4123209" cy="1360659"/>
          </a:xfrm>
        </p:spPr>
        <p:txBody>
          <a:bodyPr>
            <a:noAutofit/>
          </a:bodyPr>
          <a:lstStyle>
            <a:lvl1pPr marL="0" indent="0" algn="r">
              <a:buNone/>
              <a:defRPr sz="3200" b="1">
                <a:solidFill>
                  <a:srgbClr val="9DA59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4571998" y="2277864"/>
            <a:ext cx="4123209"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4571997" y="3597509"/>
            <a:ext cx="4123209"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Tree>
    <p:extLst>
      <p:ext uri="{BB962C8B-B14F-4D97-AF65-F5344CB8AC3E}">
        <p14:creationId xmlns:p14="http://schemas.microsoft.com/office/powerpoint/2010/main" val="3204744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1219993" y="3597509"/>
            <a:ext cx="7475214"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
        <p:nvSpPr>
          <p:cNvPr id="2" name="Inhaltsplatzhalter 2">
            <a:extLst>
              <a:ext uri="{FF2B5EF4-FFF2-40B4-BE49-F238E27FC236}">
                <a16:creationId xmlns:a16="http://schemas.microsoft.com/office/drawing/2014/main" id="{76FCF252-4EDB-0CBD-FF20-33207FBFD685}"/>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Tree>
    <p:extLst>
      <p:ext uri="{BB962C8B-B14F-4D97-AF65-F5344CB8AC3E}">
        <p14:creationId xmlns:p14="http://schemas.microsoft.com/office/powerpoint/2010/main" val="3224069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Kapitel">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427290"/>
            <a:ext cx="7258105" cy="2062103"/>
          </a:xfrm>
          <a:prstGeom prst="rect">
            <a:avLst/>
          </a:prstGeom>
          <a:noFill/>
          <a:ln>
            <a:noFill/>
          </a:ln>
        </p:spPr>
        <p:txBody>
          <a:bodyPr wrap="square">
            <a:spAutoFit/>
          </a:bodyPr>
          <a:lstStyle/>
          <a:p>
            <a:r>
              <a:rPr lang="de-DE" sz="12900" b="1" i="0" u="none" strike="noStrike" baseline="0" dirty="0">
                <a:solidFill>
                  <a:srgbClr val="FFFFFF">
                    <a:alpha val="45000"/>
                  </a:srgbClr>
                </a:solidFill>
                <a:latin typeface="HelveticaNeueLTPro-Cn"/>
              </a:rPr>
              <a:t>MUSTER</a:t>
            </a:r>
            <a:endParaRPr lang="de-DE" sz="12900" b="1" dirty="0">
              <a:solidFill>
                <a:srgbClr val="FFFFFF">
                  <a:alpha val="45000"/>
                </a:srgbClr>
              </a:solidFill>
            </a:endParaRPr>
          </a:p>
        </p:txBody>
      </p:sp>
      <p:sp>
        <p:nvSpPr>
          <p:cNvPr id="4" name="Titel 1">
            <a:extLst>
              <a:ext uri="{FF2B5EF4-FFF2-40B4-BE49-F238E27FC236}">
                <a16:creationId xmlns:a16="http://schemas.microsoft.com/office/drawing/2014/main" id="{E3815339-02A6-0C1F-4C53-053039B26546}"/>
              </a:ext>
            </a:extLst>
          </p:cNvPr>
          <p:cNvSpPr>
            <a:spLocks noGrp="1"/>
          </p:cNvSpPr>
          <p:nvPr>
            <p:ph type="title"/>
          </p:nvPr>
        </p:nvSpPr>
        <p:spPr>
          <a:xfrm>
            <a:off x="1219994" y="76995"/>
            <a:ext cx="6248400" cy="563244"/>
          </a:xfrm>
        </p:spPr>
        <p:txBody>
          <a:bodyPr>
            <a:noAutofit/>
          </a:bodyPr>
          <a:lstStyle>
            <a:lvl1pPr>
              <a:defRPr sz="2800">
                <a:solidFill>
                  <a:srgbClr val="3D3E3C"/>
                </a:solidFill>
                <a:latin typeface="HelveticaNeueLTPro-Cn"/>
              </a:defRPr>
            </a:lvl1pPr>
          </a:lstStyle>
          <a:p>
            <a:r>
              <a:rPr lang="de-DE" dirty="0"/>
              <a:t>Mastertitelformat bearbeiten</a:t>
            </a:r>
          </a:p>
        </p:txBody>
      </p:sp>
      <p:sp>
        <p:nvSpPr>
          <p:cNvPr id="2" name="Inhaltsplatzhalter 2">
            <a:extLst>
              <a:ext uri="{FF2B5EF4-FFF2-40B4-BE49-F238E27FC236}">
                <a16:creationId xmlns:a16="http://schemas.microsoft.com/office/drawing/2014/main" id="{F3F2E1C3-01BE-F07F-455A-36095BACD8DB}"/>
              </a:ext>
            </a:extLst>
          </p:cNvPr>
          <p:cNvSpPr>
            <a:spLocks noGrp="1"/>
          </p:cNvSpPr>
          <p:nvPr>
            <p:ph idx="1"/>
          </p:nvPr>
        </p:nvSpPr>
        <p:spPr>
          <a:xfrm>
            <a:off x="1219994" y="778669"/>
            <a:ext cx="7315200" cy="1279525"/>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80023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F6817BC-3661-7478-35EF-43EE247146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3" name="object 3">
            <a:extLst>
              <a:ext uri="{FF2B5EF4-FFF2-40B4-BE49-F238E27FC236}">
                <a16:creationId xmlns:a16="http://schemas.microsoft.com/office/drawing/2014/main" id="{BBFA5615-7973-A5B5-34AC-1938C3F92639}"/>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Titel 1">
            <a:extLst>
              <a:ext uri="{FF2B5EF4-FFF2-40B4-BE49-F238E27FC236}">
                <a16:creationId xmlns:a16="http://schemas.microsoft.com/office/drawing/2014/main" id="{3972A6A9-C038-DA5C-C49C-423383FF3335}"/>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3" name="Inhaltsplatzhalter 2">
            <a:extLst>
              <a:ext uri="{FF2B5EF4-FFF2-40B4-BE49-F238E27FC236}">
                <a16:creationId xmlns:a16="http://schemas.microsoft.com/office/drawing/2014/main" id="{DE0AEFE8-20BC-5659-8648-E568D46E298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2" name="Inhaltsplatzhalter 2">
            <a:extLst>
              <a:ext uri="{FF2B5EF4-FFF2-40B4-BE49-F238E27FC236}">
                <a16:creationId xmlns:a16="http://schemas.microsoft.com/office/drawing/2014/main" id="{E3DC4D88-BD12-6EE3-427D-F85DC27F9D8C}"/>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290484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nhalt_B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7C22F0F9-1F68-B4D5-6E8C-FEA1B88465EE}"/>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4E4E5E0B-20EF-A9F5-8919-5917D5EE9192}"/>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7" name="Foliennummernplatzhalter 5">
            <a:extLst>
              <a:ext uri="{FF2B5EF4-FFF2-40B4-BE49-F238E27FC236}">
                <a16:creationId xmlns:a16="http://schemas.microsoft.com/office/drawing/2014/main" id="{7D8DA55E-7E05-9249-7AFE-B8EF1B2C649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8" name="Inhaltsplatzhalter 2">
            <a:extLst>
              <a:ext uri="{FF2B5EF4-FFF2-40B4-BE49-F238E27FC236}">
                <a16:creationId xmlns:a16="http://schemas.microsoft.com/office/drawing/2014/main" id="{B5618C02-B69F-5F2A-1822-25C6E71CF206}"/>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2517863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nhalt_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D3BFEE83-358A-DAB9-D10A-5A20846C2AE1}"/>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745FA54B-584C-3338-EDDB-8DBCE3D445D1}"/>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6" name="Foliennummernplatzhalter 5">
            <a:extLst>
              <a:ext uri="{FF2B5EF4-FFF2-40B4-BE49-F238E27FC236}">
                <a16:creationId xmlns:a16="http://schemas.microsoft.com/office/drawing/2014/main" id="{519847F2-91DF-78CD-AFEC-0A9C5D8CE4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7" name="Inhaltsplatzhalter 2">
            <a:extLst>
              <a:ext uri="{FF2B5EF4-FFF2-40B4-BE49-F238E27FC236}">
                <a16:creationId xmlns:a16="http://schemas.microsoft.com/office/drawing/2014/main" id="{4AC04E4F-03D1-8DE6-B125-45B23AD94812}"/>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2040857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lgn="l">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3068211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Inhalt_B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4C985674-BADB-36A8-D90C-D4C5217FAD0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03A76A2F-4E90-A5A0-683E-0133720B26D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2" name="Inhaltsplatzhalter 2">
            <a:extLst>
              <a:ext uri="{FF2B5EF4-FFF2-40B4-BE49-F238E27FC236}">
                <a16:creationId xmlns:a16="http://schemas.microsoft.com/office/drawing/2014/main" id="{6779074F-F925-CF52-59DF-9E79597FD25B}"/>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3493919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Inhalt_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Inhaltsplatzhalter 2">
            <a:extLst>
              <a:ext uri="{FF2B5EF4-FFF2-40B4-BE49-F238E27FC236}">
                <a16:creationId xmlns:a16="http://schemas.microsoft.com/office/drawing/2014/main" id="{D87616F4-800B-4747-8424-5672B7E9EFAD}"/>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3"/>
              </a:buBlip>
              <a:defRPr sz="2000">
                <a:latin typeface="HelveticaNeueLTPro-Cn"/>
              </a:defRPr>
            </a:lvl1pPr>
            <a:lvl2pPr marL="719138" indent="-363538">
              <a:lnSpc>
                <a:spcPct val="100000"/>
              </a:lnSpc>
              <a:spcBef>
                <a:spcPts val="0"/>
              </a:spcBef>
              <a:buFontTx/>
              <a:buBlip>
                <a:blip r:embed="rId3"/>
              </a:buBlip>
              <a:defRPr sz="2000">
                <a:latin typeface="HelveticaNeueLTPro-Cn"/>
              </a:defRPr>
            </a:lvl2pPr>
            <a:lvl3pPr marL="1074738" indent="-355600">
              <a:lnSpc>
                <a:spcPct val="100000"/>
              </a:lnSpc>
              <a:spcBef>
                <a:spcPts val="0"/>
              </a:spcBef>
              <a:buFontTx/>
              <a:buBlip>
                <a:blip r:embed="rId3"/>
              </a:buBlip>
              <a:tabLst/>
              <a:defRPr sz="1800">
                <a:latin typeface="HelveticaNeueLTPro-Cn"/>
              </a:defRPr>
            </a:lvl3pPr>
            <a:lvl4pPr marL="1657350" indent="-285750">
              <a:buFontTx/>
              <a:buBlip>
                <a:blip r:embed="rId3"/>
              </a:buBlip>
              <a:defRPr>
                <a:latin typeface="HelveticaNeueLTPro-Cn"/>
              </a:defRPr>
            </a:lvl4pPr>
            <a:lvl5pPr marL="2057400" indent="-228600">
              <a:buFontTx/>
              <a:buBlip>
                <a:blip r:embed="rId3"/>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1" name="object 3">
            <a:extLst>
              <a:ext uri="{FF2B5EF4-FFF2-40B4-BE49-F238E27FC236}">
                <a16:creationId xmlns:a16="http://schemas.microsoft.com/office/drawing/2014/main" id="{2045A8EE-9A37-9782-7BDA-3F0F7BF9A664}"/>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4"/>
              </a:buBlip>
            </a:pPr>
            <a:r>
              <a:rPr lang="de-DE" dirty="0">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56153CFA-4DA6-0319-6599-F57DC9557F1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2" name="Inhaltsplatzhalter 2">
            <a:extLst>
              <a:ext uri="{FF2B5EF4-FFF2-40B4-BE49-F238E27FC236}">
                <a16:creationId xmlns:a16="http://schemas.microsoft.com/office/drawing/2014/main" id="{4EA3735F-79EB-1888-4DDF-792D0BF4C9A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338203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halt_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D3BFEE83-358A-DAB9-D10A-5A20846C2AE1}"/>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745FA54B-584C-3338-EDDB-8DBCE3D445D1}"/>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6" name="Foliennummernplatzhalter 5">
            <a:extLst>
              <a:ext uri="{FF2B5EF4-FFF2-40B4-BE49-F238E27FC236}">
                <a16:creationId xmlns:a16="http://schemas.microsoft.com/office/drawing/2014/main" id="{519847F2-91DF-78CD-AFEC-0A9C5D8CE4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3" name="Inhaltsplatzhalter 2">
            <a:extLst>
              <a:ext uri="{FF2B5EF4-FFF2-40B4-BE49-F238E27FC236}">
                <a16:creationId xmlns:a16="http://schemas.microsoft.com/office/drawing/2014/main" id="{C81C7139-8289-ECE5-922B-6269EC08BEBF}"/>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901803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3" name="object 3">
            <a:extLst>
              <a:ext uri="{FF2B5EF4-FFF2-40B4-BE49-F238E27FC236}">
                <a16:creationId xmlns:a16="http://schemas.microsoft.com/office/drawing/2014/main" id="{38A95C49-A8D7-D3A8-A0F5-F31C1D874D8B}"/>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4" name="Foliennummernplatzhalter 5">
            <a:extLst>
              <a:ext uri="{FF2B5EF4-FFF2-40B4-BE49-F238E27FC236}">
                <a16:creationId xmlns:a16="http://schemas.microsoft.com/office/drawing/2014/main" id="{320028C0-7984-25EE-4082-FEFA87B7155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9" name="Inhaltsplatzhalter 2">
            <a:extLst>
              <a:ext uri="{FF2B5EF4-FFF2-40B4-BE49-F238E27FC236}">
                <a16:creationId xmlns:a16="http://schemas.microsoft.com/office/drawing/2014/main" id="{6B8F9BD1-B2EF-3327-2096-ED5A30C07E1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1803765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Inhalt_B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4AAD84A5-B03A-E700-7DB7-BE24BE634A2F}"/>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356118E7-86DF-FCF6-88FE-70495603E224}"/>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1" name="Inhaltsplatzhalter 2">
            <a:extLst>
              <a:ext uri="{FF2B5EF4-FFF2-40B4-BE49-F238E27FC236}">
                <a16:creationId xmlns:a16="http://schemas.microsoft.com/office/drawing/2014/main" id="{67697C06-3152-C91D-815B-D1C01EA2B78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689845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Inhalt_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723A3AB5-484F-1B88-E339-EEDB0FB3E8AD}"/>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A92F8EA8-5564-FFC9-0DD1-32843BDF4D3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1" name="Inhaltsplatzhalter 2">
            <a:extLst>
              <a:ext uri="{FF2B5EF4-FFF2-40B4-BE49-F238E27FC236}">
                <a16:creationId xmlns:a16="http://schemas.microsoft.com/office/drawing/2014/main" id="{E61AA5F5-55E1-6744-8B40-E67B2F395ADD}"/>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2417017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3730808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D8AE53-E250-C3B7-482F-DFFBEC4E06F6}"/>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Rechteck 4">
            <a:extLst>
              <a:ext uri="{FF2B5EF4-FFF2-40B4-BE49-F238E27FC236}">
                <a16:creationId xmlns:a16="http://schemas.microsoft.com/office/drawing/2014/main" id="{24BF86CE-5AFB-BECC-5961-BEFC1C1A2878}"/>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Inhaltsplatzhalter 2">
            <a:extLst>
              <a:ext uri="{FF2B5EF4-FFF2-40B4-BE49-F238E27FC236}">
                <a16:creationId xmlns:a16="http://schemas.microsoft.com/office/drawing/2014/main" id="{C8D65861-70B6-D87C-F6F4-6D3AD7BDD1FC}"/>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3" name="Titel 1">
            <a:extLst>
              <a:ext uri="{FF2B5EF4-FFF2-40B4-BE49-F238E27FC236}">
                <a16:creationId xmlns:a16="http://schemas.microsoft.com/office/drawing/2014/main" id="{DAA2E0E8-D2B8-6527-3306-4ACF3F432EC5}"/>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3690973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B0F893-C7D0-CB14-031E-7FADEB26DF5B}"/>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1334555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2602477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BDB801-1C39-30B2-AE5E-9266D595A77F}"/>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35832155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AFFBAC8-EE39-9243-4849-1830CE3D07C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4270554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FBB31B8A-4524-31F4-5C6A-79E6ED6E6115}"/>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21368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lgn="l">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221A4481-69D0-1471-005D-A8B44DFDBCB5}"/>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631568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6" name="Inhaltsplatzhalter 2">
            <a:extLst>
              <a:ext uri="{FF2B5EF4-FFF2-40B4-BE49-F238E27FC236}">
                <a16:creationId xmlns:a16="http://schemas.microsoft.com/office/drawing/2014/main" id="{3B00A867-47A9-67D6-97B2-B7EC571C6209}"/>
              </a:ext>
            </a:extLst>
          </p:cNvPr>
          <p:cNvSpPr>
            <a:spLocks noGrp="1"/>
          </p:cNvSpPr>
          <p:nvPr>
            <p:ph idx="13"/>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869412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6" name="Inhaltsplatzhalter 2">
            <a:extLst>
              <a:ext uri="{FF2B5EF4-FFF2-40B4-BE49-F238E27FC236}">
                <a16:creationId xmlns:a16="http://schemas.microsoft.com/office/drawing/2014/main" id="{790EBB98-DB45-6929-0A59-449865B23416}"/>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5422884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3" name="Inhaltsplatzhalter 2">
            <a:extLst>
              <a:ext uri="{FF2B5EF4-FFF2-40B4-BE49-F238E27FC236}">
                <a16:creationId xmlns:a16="http://schemas.microsoft.com/office/drawing/2014/main" id="{5BDBFA8B-C266-7EE7-5A8B-B16D5676F20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7626976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9DAB3227-D9EA-61B9-E50E-62F77DEDD58F}"/>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1055516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55770377-7A87-2060-8318-01728633EC35}"/>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26504123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2763659" y="5526267"/>
            <a:ext cx="3637935" cy="1174875"/>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
        <p:nvSpPr>
          <p:cNvPr id="2" name="Inhaltsplatzhalter 2">
            <a:extLst>
              <a:ext uri="{FF2B5EF4-FFF2-40B4-BE49-F238E27FC236}">
                <a16:creationId xmlns:a16="http://schemas.microsoft.com/office/drawing/2014/main" id="{44330CAE-1CD1-FBC3-0341-223A2E9A9D52}"/>
              </a:ext>
            </a:extLst>
          </p:cNvPr>
          <p:cNvSpPr>
            <a:spLocks noGrp="1"/>
          </p:cNvSpPr>
          <p:nvPr>
            <p:ph idx="11" hasCustomPrompt="1"/>
          </p:nvPr>
        </p:nvSpPr>
        <p:spPr>
          <a:xfrm>
            <a:off x="1219993" y="3597509"/>
            <a:ext cx="7475214" cy="1730881"/>
          </a:xfrm>
        </p:spPr>
        <p:txBody>
          <a:bodyPr>
            <a:normAutofit/>
          </a:bodyPr>
          <a:lstStyle>
            <a:lvl1pPr marL="0" indent="0" algn="ctr">
              <a:buNone/>
              <a:defRPr sz="20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Tree>
    <p:extLst>
      <p:ext uri="{BB962C8B-B14F-4D97-AF65-F5344CB8AC3E}">
        <p14:creationId xmlns:p14="http://schemas.microsoft.com/office/powerpoint/2010/main" val="338833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halt_B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4C985674-BADB-36A8-D90C-D4C5217FAD0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03A76A2F-4E90-A5A0-683E-0133720B26D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7CB75BB7-57DF-4342-2E58-B0AB66DDF5F8}"/>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10089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halt_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Inhaltsplatzhalter 2">
            <a:extLst>
              <a:ext uri="{FF2B5EF4-FFF2-40B4-BE49-F238E27FC236}">
                <a16:creationId xmlns:a16="http://schemas.microsoft.com/office/drawing/2014/main" id="{D87616F4-800B-4747-8424-5672B7E9EFAD}"/>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3"/>
              </a:buBlip>
              <a:defRPr sz="2000">
                <a:latin typeface="HelveticaNeueLTPro-Cn"/>
              </a:defRPr>
            </a:lvl1pPr>
            <a:lvl2pPr marL="719138" indent="-363538">
              <a:lnSpc>
                <a:spcPct val="100000"/>
              </a:lnSpc>
              <a:spcBef>
                <a:spcPts val="0"/>
              </a:spcBef>
              <a:buFontTx/>
              <a:buBlip>
                <a:blip r:embed="rId3"/>
              </a:buBlip>
              <a:defRPr sz="2000">
                <a:latin typeface="HelveticaNeueLTPro-Cn"/>
              </a:defRPr>
            </a:lvl2pPr>
            <a:lvl3pPr marL="1074738" indent="-355600">
              <a:lnSpc>
                <a:spcPct val="100000"/>
              </a:lnSpc>
              <a:spcBef>
                <a:spcPts val="0"/>
              </a:spcBef>
              <a:buFontTx/>
              <a:buBlip>
                <a:blip r:embed="rId3"/>
              </a:buBlip>
              <a:tabLst/>
              <a:defRPr sz="1800">
                <a:latin typeface="HelveticaNeueLTPro-Cn"/>
              </a:defRPr>
            </a:lvl3pPr>
            <a:lvl4pPr marL="1657350" indent="-285750">
              <a:buFontTx/>
              <a:buBlip>
                <a:blip r:embed="rId3"/>
              </a:buBlip>
              <a:defRPr>
                <a:latin typeface="HelveticaNeueLTPro-Cn"/>
              </a:defRPr>
            </a:lvl4pPr>
            <a:lvl5pPr marL="2057400" indent="-228600">
              <a:buFontTx/>
              <a:buBlip>
                <a:blip r:embed="rId3"/>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1" name="object 3">
            <a:extLst>
              <a:ext uri="{FF2B5EF4-FFF2-40B4-BE49-F238E27FC236}">
                <a16:creationId xmlns:a16="http://schemas.microsoft.com/office/drawing/2014/main" id="{2045A8EE-9A37-9782-7BDA-3F0F7BF9A664}"/>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4"/>
              </a:buBlip>
            </a:pPr>
            <a:r>
              <a:rPr lang="de-DE" dirty="0">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56153CFA-4DA6-0319-6599-F57DC9557F1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2" name="Inhaltsplatzhalter 2">
            <a:extLst>
              <a:ext uri="{FF2B5EF4-FFF2-40B4-BE49-F238E27FC236}">
                <a16:creationId xmlns:a16="http://schemas.microsoft.com/office/drawing/2014/main" id="{4EA3735F-79EB-1888-4DDF-792D0BF4C9A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Urnenwahlvorstände – Gemeinde- und Landkreiswahlen 8. März 2026</a:t>
            </a:r>
          </a:p>
        </p:txBody>
      </p:sp>
    </p:spTree>
    <p:extLst>
      <p:ext uri="{BB962C8B-B14F-4D97-AF65-F5344CB8AC3E}">
        <p14:creationId xmlns:p14="http://schemas.microsoft.com/office/powerpoint/2010/main" val="133702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F608C6F-741B-A2F6-429C-84B0A2006405}"/>
              </a:ext>
            </a:extLst>
          </p:cNvPr>
          <p:cNvSpPr>
            <a:spLocks noGrp="1"/>
          </p:cNvSpPr>
          <p:nvPr>
            <p:ph type="title"/>
          </p:nvPr>
        </p:nvSpPr>
        <p:spPr>
          <a:xfrm>
            <a:off x="628650" y="365125"/>
            <a:ext cx="7888288"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F8BB627-6209-39BA-185E-2D6A7DA47B59}"/>
              </a:ext>
            </a:extLst>
          </p:cNvPr>
          <p:cNvSpPr>
            <a:spLocks noGrp="1"/>
          </p:cNvSpPr>
          <p:nvPr>
            <p:ph type="body" idx="1"/>
          </p:nvPr>
        </p:nvSpPr>
        <p:spPr>
          <a:xfrm>
            <a:off x="628650" y="1825625"/>
            <a:ext cx="7888288" cy="435292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800B998-2900-8406-D858-415C4EF2F6A9}"/>
              </a:ext>
            </a:extLst>
          </p:cNvPr>
          <p:cNvSpPr>
            <a:spLocks noGrp="1"/>
          </p:cNvSpPr>
          <p:nvPr>
            <p:ph type="dt" sz="half" idx="2"/>
          </p:nvPr>
        </p:nvSpPr>
        <p:spPr>
          <a:xfrm>
            <a:off x="628650" y="6357938"/>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de-DE"/>
          </a:p>
        </p:txBody>
      </p:sp>
      <p:sp>
        <p:nvSpPr>
          <p:cNvPr id="5" name="Fußzeilenplatzhalter 4">
            <a:extLst>
              <a:ext uri="{FF2B5EF4-FFF2-40B4-BE49-F238E27FC236}">
                <a16:creationId xmlns:a16="http://schemas.microsoft.com/office/drawing/2014/main" id="{0C2C8B89-6BD2-130E-52B6-BFAB5454F241}"/>
              </a:ext>
            </a:extLst>
          </p:cNvPr>
          <p:cNvSpPr>
            <a:spLocks noGrp="1"/>
          </p:cNvSpPr>
          <p:nvPr>
            <p:ph type="ftr" sz="quarter" idx="3"/>
          </p:nvPr>
        </p:nvSpPr>
        <p:spPr>
          <a:xfrm>
            <a:off x="3028950" y="6357938"/>
            <a:ext cx="30876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1E46D1A-128D-4560-4B2B-ABC6F0576785}"/>
              </a:ext>
            </a:extLst>
          </p:cNvPr>
          <p:cNvSpPr>
            <a:spLocks noGrp="1"/>
          </p:cNvSpPr>
          <p:nvPr>
            <p:ph type="sldNum" sz="quarter" idx="4"/>
          </p:nvPr>
        </p:nvSpPr>
        <p:spPr>
          <a:xfrm>
            <a:off x="6459538" y="6357938"/>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06993E-9E02-48EE-A46D-7C3E1E24638F}" type="slidenum">
              <a:rPr lang="de-DE" smtClean="0"/>
              <a:t>‹Nr.›</a:t>
            </a:fld>
            <a:endParaRPr lang="de-DE"/>
          </a:p>
        </p:txBody>
      </p:sp>
    </p:spTree>
    <p:extLst>
      <p:ext uri="{BB962C8B-B14F-4D97-AF65-F5344CB8AC3E}">
        <p14:creationId xmlns:p14="http://schemas.microsoft.com/office/powerpoint/2010/main" val="461793575"/>
      </p:ext>
    </p:extLst>
  </p:cSld>
  <p:clrMap bg1="lt1" tx1="dk1" bg2="lt2" tx2="dk2" accent1="accent1" accent2="accent2" accent3="accent3" accent4="accent4" accent5="accent5" accent6="accent6" hlink="hlink" folHlink="folHlink"/>
  <p:sldLayoutIdLst>
    <p:sldLayoutId id="2147483691" r:id="rId1"/>
    <p:sldLayoutId id="2147483716" r:id="rId2"/>
    <p:sldLayoutId id="2147483722" r:id="rId3"/>
    <p:sldLayoutId id="2147483692" r:id="rId4"/>
    <p:sldLayoutId id="2147483708" r:id="rId5"/>
    <p:sldLayoutId id="2147483712" r:id="rId6"/>
    <p:sldLayoutId id="2147483718" r:id="rId7"/>
    <p:sldLayoutId id="2147483709" r:id="rId8"/>
    <p:sldLayoutId id="2147483713" r:id="rId9"/>
    <p:sldLayoutId id="2147483707" r:id="rId10"/>
    <p:sldLayoutId id="2147483710" r:id="rId11"/>
    <p:sldLayoutId id="2147483714" r:id="rId12"/>
    <p:sldLayoutId id="2147483719" r:id="rId13"/>
    <p:sldLayoutId id="2147483720" r:id="rId14"/>
    <p:sldLayoutId id="2147483721" r:id="rId15"/>
    <p:sldLayoutId id="2147483723" r:id="rId16"/>
    <p:sldLayoutId id="2147483724" r:id="rId17"/>
    <p:sldLayoutId id="2147483725" r:id="rId18"/>
    <p:sldLayoutId id="2147483726" r:id="rId19"/>
    <p:sldLayoutId id="2147483727" r:id="rId20"/>
    <p:sldLayoutId id="2147483728" r:id="rId21"/>
    <p:sldLayoutId id="2147483706" r:id="rId22"/>
    <p:sldLayoutId id="2147483711" r:id="rId23"/>
    <p:sldLayoutId id="2147483715" r:id="rId24"/>
    <p:sldLayoutId id="2147483717"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F608C6F-741B-A2F6-429C-84B0A2006405}"/>
              </a:ext>
            </a:extLst>
          </p:cNvPr>
          <p:cNvSpPr>
            <a:spLocks noGrp="1"/>
          </p:cNvSpPr>
          <p:nvPr>
            <p:ph type="title"/>
          </p:nvPr>
        </p:nvSpPr>
        <p:spPr>
          <a:xfrm>
            <a:off x="628650" y="365125"/>
            <a:ext cx="7888288"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F8BB627-6209-39BA-185E-2D6A7DA47B59}"/>
              </a:ext>
            </a:extLst>
          </p:cNvPr>
          <p:cNvSpPr>
            <a:spLocks noGrp="1"/>
          </p:cNvSpPr>
          <p:nvPr>
            <p:ph type="body" idx="1"/>
          </p:nvPr>
        </p:nvSpPr>
        <p:spPr>
          <a:xfrm>
            <a:off x="628650" y="1825625"/>
            <a:ext cx="7888288" cy="43529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00B998-2900-8406-D858-415C4EF2F6A9}"/>
              </a:ext>
            </a:extLst>
          </p:cNvPr>
          <p:cNvSpPr>
            <a:spLocks noGrp="1"/>
          </p:cNvSpPr>
          <p:nvPr>
            <p:ph type="dt" sz="half" idx="2"/>
          </p:nvPr>
        </p:nvSpPr>
        <p:spPr>
          <a:xfrm>
            <a:off x="628650" y="6357938"/>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de-DE"/>
          </a:p>
        </p:txBody>
      </p:sp>
      <p:sp>
        <p:nvSpPr>
          <p:cNvPr id="5" name="Fußzeilenplatzhalter 4">
            <a:extLst>
              <a:ext uri="{FF2B5EF4-FFF2-40B4-BE49-F238E27FC236}">
                <a16:creationId xmlns:a16="http://schemas.microsoft.com/office/drawing/2014/main" id="{0C2C8B89-6BD2-130E-52B6-BFAB5454F241}"/>
              </a:ext>
            </a:extLst>
          </p:cNvPr>
          <p:cNvSpPr>
            <a:spLocks noGrp="1"/>
          </p:cNvSpPr>
          <p:nvPr>
            <p:ph type="ftr" sz="quarter" idx="3"/>
          </p:nvPr>
        </p:nvSpPr>
        <p:spPr>
          <a:xfrm>
            <a:off x="3028950" y="6357938"/>
            <a:ext cx="30876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1E46D1A-128D-4560-4B2B-ABC6F0576785}"/>
              </a:ext>
            </a:extLst>
          </p:cNvPr>
          <p:cNvSpPr>
            <a:spLocks noGrp="1"/>
          </p:cNvSpPr>
          <p:nvPr>
            <p:ph type="sldNum" sz="quarter" idx="4"/>
          </p:nvPr>
        </p:nvSpPr>
        <p:spPr>
          <a:xfrm>
            <a:off x="6459538" y="6357938"/>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06993E-9E02-48EE-A46D-7C3E1E24638F}" type="slidenum">
              <a:rPr lang="de-DE" smtClean="0"/>
              <a:t>‹Nr.›</a:t>
            </a:fld>
            <a:endParaRPr lang="de-DE"/>
          </a:p>
        </p:txBody>
      </p:sp>
    </p:spTree>
    <p:extLst>
      <p:ext uri="{BB962C8B-B14F-4D97-AF65-F5344CB8AC3E}">
        <p14:creationId xmlns:p14="http://schemas.microsoft.com/office/powerpoint/2010/main" val="337191742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F608C6F-741B-A2F6-429C-84B0A2006405}"/>
              </a:ext>
            </a:extLst>
          </p:cNvPr>
          <p:cNvSpPr>
            <a:spLocks noGrp="1"/>
          </p:cNvSpPr>
          <p:nvPr>
            <p:ph type="title"/>
          </p:nvPr>
        </p:nvSpPr>
        <p:spPr>
          <a:xfrm>
            <a:off x="628650" y="365125"/>
            <a:ext cx="7888288"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F8BB627-6209-39BA-185E-2D6A7DA47B59}"/>
              </a:ext>
            </a:extLst>
          </p:cNvPr>
          <p:cNvSpPr>
            <a:spLocks noGrp="1"/>
          </p:cNvSpPr>
          <p:nvPr>
            <p:ph type="body" idx="1"/>
          </p:nvPr>
        </p:nvSpPr>
        <p:spPr>
          <a:xfrm>
            <a:off x="628650" y="1825625"/>
            <a:ext cx="7888288" cy="435292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800B998-2900-8406-D858-415C4EF2F6A9}"/>
              </a:ext>
            </a:extLst>
          </p:cNvPr>
          <p:cNvSpPr>
            <a:spLocks noGrp="1"/>
          </p:cNvSpPr>
          <p:nvPr>
            <p:ph type="dt" sz="half" idx="2"/>
          </p:nvPr>
        </p:nvSpPr>
        <p:spPr>
          <a:xfrm>
            <a:off x="628650" y="6357938"/>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de-DE"/>
          </a:p>
        </p:txBody>
      </p:sp>
      <p:sp>
        <p:nvSpPr>
          <p:cNvPr id="5" name="Fußzeilenplatzhalter 4">
            <a:extLst>
              <a:ext uri="{FF2B5EF4-FFF2-40B4-BE49-F238E27FC236}">
                <a16:creationId xmlns:a16="http://schemas.microsoft.com/office/drawing/2014/main" id="{0C2C8B89-6BD2-130E-52B6-BFAB5454F241}"/>
              </a:ext>
            </a:extLst>
          </p:cNvPr>
          <p:cNvSpPr>
            <a:spLocks noGrp="1"/>
          </p:cNvSpPr>
          <p:nvPr>
            <p:ph type="ftr" sz="quarter" idx="3"/>
          </p:nvPr>
        </p:nvSpPr>
        <p:spPr>
          <a:xfrm>
            <a:off x="3028950" y="6357938"/>
            <a:ext cx="30876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1E46D1A-128D-4560-4B2B-ABC6F0576785}"/>
              </a:ext>
            </a:extLst>
          </p:cNvPr>
          <p:cNvSpPr>
            <a:spLocks noGrp="1"/>
          </p:cNvSpPr>
          <p:nvPr>
            <p:ph type="sldNum" sz="quarter" idx="4"/>
          </p:nvPr>
        </p:nvSpPr>
        <p:spPr>
          <a:xfrm>
            <a:off x="6459538" y="6357938"/>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06993E-9E02-48EE-A46D-7C3E1E24638F}" type="slidenum">
              <a:rPr lang="de-DE" smtClean="0"/>
              <a:t>‹Nr.›</a:t>
            </a:fld>
            <a:endParaRPr lang="de-DE"/>
          </a:p>
        </p:txBody>
      </p:sp>
    </p:spTree>
    <p:extLst>
      <p:ext uri="{BB962C8B-B14F-4D97-AF65-F5344CB8AC3E}">
        <p14:creationId xmlns:p14="http://schemas.microsoft.com/office/powerpoint/2010/main" val="52593233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5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29A5D5A8-263C-F89C-E16F-55629888F317}"/>
              </a:ext>
            </a:extLst>
          </p:cNvPr>
          <p:cNvSpPr>
            <a:spLocks noGrp="1"/>
          </p:cNvSpPr>
          <p:nvPr>
            <p:ph idx="1"/>
          </p:nvPr>
        </p:nvSpPr>
        <p:spPr/>
        <p:txBody>
          <a:bodyPr>
            <a:normAutofit fontScale="92500"/>
          </a:bodyPr>
          <a:lstStyle/>
          <a:p>
            <a:r>
              <a:rPr lang="de-DE" dirty="0"/>
              <a:t>ALLGEMEINE GEMEINDE- UND LANDKREISWAHLEN</a:t>
            </a:r>
          </a:p>
        </p:txBody>
      </p:sp>
      <p:sp>
        <p:nvSpPr>
          <p:cNvPr id="5" name="Inhaltsplatzhalter 4">
            <a:extLst>
              <a:ext uri="{FF2B5EF4-FFF2-40B4-BE49-F238E27FC236}">
                <a16:creationId xmlns:a16="http://schemas.microsoft.com/office/drawing/2014/main" id="{D9DEABD1-D006-5F21-A24B-5C10AB9C1819}"/>
              </a:ext>
            </a:extLst>
          </p:cNvPr>
          <p:cNvSpPr>
            <a:spLocks noGrp="1"/>
          </p:cNvSpPr>
          <p:nvPr>
            <p:ph idx="10"/>
          </p:nvPr>
        </p:nvSpPr>
        <p:spPr/>
        <p:txBody>
          <a:bodyPr/>
          <a:lstStyle/>
          <a:p>
            <a:r>
              <a:rPr lang="de-DE" dirty="0"/>
              <a:t>2026</a:t>
            </a:r>
          </a:p>
        </p:txBody>
      </p:sp>
      <p:sp>
        <p:nvSpPr>
          <p:cNvPr id="6" name="Inhaltsplatzhalter 5">
            <a:extLst>
              <a:ext uri="{FF2B5EF4-FFF2-40B4-BE49-F238E27FC236}">
                <a16:creationId xmlns:a16="http://schemas.microsoft.com/office/drawing/2014/main" id="{4338C228-454B-63C2-13C8-A2D8F53C0A18}"/>
              </a:ext>
            </a:extLst>
          </p:cNvPr>
          <p:cNvSpPr>
            <a:spLocks noGrp="1"/>
          </p:cNvSpPr>
          <p:nvPr>
            <p:ph idx="11"/>
          </p:nvPr>
        </p:nvSpPr>
        <p:spPr>
          <a:xfrm>
            <a:off x="2515395" y="3597509"/>
            <a:ext cx="6179812" cy="2575485"/>
          </a:xfrm>
        </p:spPr>
        <p:txBody>
          <a:bodyPr>
            <a:normAutofit/>
          </a:bodyPr>
          <a:lstStyle/>
          <a:p>
            <a:r>
              <a:rPr lang="de-DE" dirty="0"/>
              <a:t>GEMEINSAME WAHLSCHULUNG </a:t>
            </a:r>
          </a:p>
          <a:p>
            <a:r>
              <a:rPr lang="de-DE" dirty="0"/>
              <a:t>URNEN- UND BRIEFWAHLVORSTÄNDE</a:t>
            </a:r>
          </a:p>
          <a:p>
            <a:r>
              <a:rPr lang="de-DE" dirty="0"/>
              <a:t>04. MÄRZ 2026</a:t>
            </a:r>
          </a:p>
        </p:txBody>
      </p:sp>
    </p:spTree>
    <p:extLst>
      <p:ext uri="{BB962C8B-B14F-4D97-AF65-F5344CB8AC3E}">
        <p14:creationId xmlns:p14="http://schemas.microsoft.com/office/powerpoint/2010/main" val="90726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B28E6-EBB1-5F7F-2DF3-99BDB02934FA}"/>
              </a:ext>
            </a:extLst>
          </p:cNvPr>
          <p:cNvSpPr>
            <a:spLocks noGrp="1"/>
          </p:cNvSpPr>
          <p:nvPr>
            <p:ph type="title"/>
          </p:nvPr>
        </p:nvSpPr>
        <p:spPr/>
        <p:txBody>
          <a:bodyPr/>
          <a:lstStyle/>
          <a:p>
            <a:r>
              <a:rPr lang="de-DE" dirty="0"/>
              <a:t>3. 	Wahlunterlagen</a:t>
            </a:r>
          </a:p>
        </p:txBody>
      </p:sp>
      <p:sp>
        <p:nvSpPr>
          <p:cNvPr id="3" name="Inhaltsplatzhalter 2">
            <a:extLst>
              <a:ext uri="{FF2B5EF4-FFF2-40B4-BE49-F238E27FC236}">
                <a16:creationId xmlns:a16="http://schemas.microsoft.com/office/drawing/2014/main" id="{A4392FEA-E56C-87C5-6B20-C99F19497901}"/>
              </a:ext>
            </a:extLst>
          </p:cNvPr>
          <p:cNvSpPr>
            <a:spLocks noGrp="1"/>
          </p:cNvSpPr>
          <p:nvPr>
            <p:ph idx="1"/>
          </p:nvPr>
        </p:nvSpPr>
        <p:spPr/>
        <p:txBody>
          <a:bodyPr>
            <a:noAutofit/>
          </a:bodyPr>
          <a:lstStyle/>
          <a:p>
            <a:pPr marL="0" indent="0">
              <a:buNone/>
            </a:pPr>
            <a:r>
              <a:rPr lang="de-DE" sz="1800" dirty="0"/>
              <a:t>Aufgrund Einsatz eines Programms zur Wahlauszählung wird auf folgende Wahlunterlagen in Papierform verzichtet :</a:t>
            </a:r>
          </a:p>
          <a:p>
            <a:pPr marL="0" indent="0">
              <a:buNone/>
            </a:pPr>
            <a:endParaRPr lang="de-DE" sz="1800" dirty="0"/>
          </a:p>
          <a:p>
            <a:r>
              <a:rPr lang="de-DE" sz="1800" dirty="0"/>
              <a:t>Vordrucke der Zähllisten</a:t>
            </a:r>
          </a:p>
          <a:p>
            <a:pPr marL="0" indent="0">
              <a:buNone/>
            </a:pPr>
            <a:endParaRPr lang="de-DE" sz="1800" dirty="0"/>
          </a:p>
          <a:p>
            <a:pPr marL="0" indent="0">
              <a:buNone/>
            </a:pPr>
            <a:r>
              <a:rPr lang="de-DE" sz="1800" dirty="0"/>
              <a:t>Der Ausdruck erfolgt in der Gemeindeverwaltung nach Erfassung der Wahl.</a:t>
            </a:r>
          </a:p>
          <a:p>
            <a:pPr marL="0" indent="0">
              <a:buNone/>
            </a:pPr>
            <a:endParaRPr lang="de-DE" dirty="0"/>
          </a:p>
          <a:p>
            <a:pPr marL="0" indent="0">
              <a:buNone/>
            </a:pPr>
            <a:r>
              <a:rPr lang="de-DE" b="1" dirty="0"/>
              <a:t>Hinzu kommen noch:</a:t>
            </a:r>
          </a:p>
          <a:p>
            <a:r>
              <a:rPr lang="de-DE" sz="1800" dirty="0"/>
              <a:t>falls erforderlich, Hinweisplakate und Richtungspfeile zur Kennzeichnung des Abstimmungsraums</a:t>
            </a:r>
          </a:p>
          <a:p>
            <a:r>
              <a:rPr lang="de-DE" sz="1800" dirty="0"/>
              <a:t>Verschlussmaterial für die Wahlurnen</a:t>
            </a:r>
          </a:p>
          <a:p>
            <a:r>
              <a:rPr lang="de-DE" sz="1800" dirty="0"/>
              <a:t>Textausgaben des Gemeinde- und Landkreiswahlgesetzes und der Gemeinde- und Landkreiswahlordnung</a:t>
            </a:r>
          </a:p>
          <a:p>
            <a:r>
              <a:rPr lang="de-DE" sz="1800" dirty="0"/>
              <a:t>Schreibstifte gleicher Farbe (keine Filzstifte und keine Bleistifte)</a:t>
            </a:r>
          </a:p>
          <a:p>
            <a:pPr>
              <a:spcBef>
                <a:spcPts val="0"/>
              </a:spcBef>
            </a:pPr>
            <a:r>
              <a:rPr lang="de-DE" sz="1800" dirty="0"/>
              <a:t>Verpackungs- und Siegelmaterial zum Verpacken der Stimmzettel und Wahlscheine</a:t>
            </a:r>
          </a:p>
          <a:p>
            <a:pPr>
              <a:spcBef>
                <a:spcPts val="0"/>
              </a:spcBef>
            </a:pPr>
            <a:r>
              <a:rPr lang="de-DE" sz="1800" dirty="0"/>
              <a:t>Versandvordrucke bzw. die Versandtaschen für die Niederschriften, die Zähllisten und die beschlussmäßig behandelten Stimmzettel</a:t>
            </a:r>
          </a:p>
          <a:p>
            <a:pPr>
              <a:spcBef>
                <a:spcPts val="0"/>
              </a:spcBef>
            </a:pPr>
            <a:endParaRPr lang="de-DE" dirty="0"/>
          </a:p>
        </p:txBody>
      </p:sp>
      <p:sp>
        <p:nvSpPr>
          <p:cNvPr id="5" name="Foliennummernplatzhalter 4">
            <a:extLst>
              <a:ext uri="{FF2B5EF4-FFF2-40B4-BE49-F238E27FC236}">
                <a16:creationId xmlns:a16="http://schemas.microsoft.com/office/drawing/2014/main" id="{EC8E7921-D503-6255-6087-B5A858356F93}"/>
              </a:ext>
            </a:extLst>
          </p:cNvPr>
          <p:cNvSpPr>
            <a:spLocks noGrp="1"/>
          </p:cNvSpPr>
          <p:nvPr>
            <p:ph type="sldNum" sz="quarter" idx="12"/>
          </p:nvPr>
        </p:nvSpPr>
        <p:spPr/>
        <p:txBody>
          <a:bodyPr/>
          <a:lstStyle/>
          <a:p>
            <a:fld id="{F906993E-9E02-48EE-A46D-7C3E1E24638F}" type="slidenum">
              <a:rPr lang="de-DE" smtClean="0"/>
              <a:pPr/>
              <a:t>10</a:t>
            </a:fld>
            <a:endParaRPr lang="de-DE" dirty="0"/>
          </a:p>
        </p:txBody>
      </p:sp>
      <p:sp>
        <p:nvSpPr>
          <p:cNvPr id="6" name="Inhaltsplatzhalter 5">
            <a:extLst>
              <a:ext uri="{FF2B5EF4-FFF2-40B4-BE49-F238E27FC236}">
                <a16:creationId xmlns:a16="http://schemas.microsoft.com/office/drawing/2014/main" id="{EAE4E826-1AF7-5A55-D0AB-86366BED911C}"/>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63933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9157B8-09CF-06EF-E3FD-4EB98B2FA78C}"/>
              </a:ext>
            </a:extLst>
          </p:cNvPr>
          <p:cNvSpPr>
            <a:spLocks noGrp="1"/>
          </p:cNvSpPr>
          <p:nvPr>
            <p:ph type="title"/>
          </p:nvPr>
        </p:nvSpPr>
        <p:spPr/>
        <p:txBody>
          <a:bodyPr/>
          <a:lstStyle/>
          <a:p>
            <a:r>
              <a:rPr lang="de-DE" dirty="0"/>
              <a:t>NIEDERSCHRIFT</a:t>
            </a:r>
          </a:p>
        </p:txBody>
      </p:sp>
      <p:sp>
        <p:nvSpPr>
          <p:cNvPr id="2" name="Foliennummernplatzhalter 1">
            <a:extLst>
              <a:ext uri="{FF2B5EF4-FFF2-40B4-BE49-F238E27FC236}">
                <a16:creationId xmlns:a16="http://schemas.microsoft.com/office/drawing/2014/main" id="{05CF8AF6-5C09-B9DC-9FBE-644777E0E14F}"/>
              </a:ext>
            </a:extLst>
          </p:cNvPr>
          <p:cNvSpPr>
            <a:spLocks noGrp="1"/>
          </p:cNvSpPr>
          <p:nvPr>
            <p:ph type="sldNum" sz="quarter" idx="4294967295"/>
          </p:nvPr>
        </p:nvSpPr>
        <p:spPr>
          <a:xfrm>
            <a:off x="8326438" y="6551613"/>
            <a:ext cx="819150" cy="231775"/>
          </a:xfrm>
        </p:spPr>
        <p:txBody>
          <a:bodyPr/>
          <a:lstStyle/>
          <a:p>
            <a:fld id="{F906993E-9E02-48EE-A46D-7C3E1E24638F}" type="slidenum">
              <a:rPr lang="de-DE" smtClean="0"/>
              <a:pPr/>
              <a:t>100</a:t>
            </a:fld>
            <a:endParaRPr lang="de-DE" dirty="0"/>
          </a:p>
        </p:txBody>
      </p:sp>
      <p:pic>
        <p:nvPicPr>
          <p:cNvPr id="5" name="Grafik 4">
            <a:extLst>
              <a:ext uri="{FF2B5EF4-FFF2-40B4-BE49-F238E27FC236}">
                <a16:creationId xmlns:a16="http://schemas.microsoft.com/office/drawing/2014/main" id="{662055A7-B0A0-04F3-A954-EFAC62C2E8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994" y="2515394"/>
            <a:ext cx="3008921" cy="4255058"/>
          </a:xfrm>
          <a:prstGeom prst="rect">
            <a:avLst/>
          </a:prstGeom>
          <a:ln>
            <a:solidFill>
              <a:schemeClr val="tx1"/>
            </a:solidFill>
          </a:ln>
        </p:spPr>
      </p:pic>
      <p:pic>
        <p:nvPicPr>
          <p:cNvPr id="9" name="Grafik 8">
            <a:extLst>
              <a:ext uri="{FF2B5EF4-FFF2-40B4-BE49-F238E27FC236}">
                <a16:creationId xmlns:a16="http://schemas.microsoft.com/office/drawing/2014/main" id="{8E27D1CC-4908-E2F3-D4DF-5376CFBEE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900" y="794"/>
            <a:ext cx="4850688" cy="6859588"/>
          </a:xfrm>
          <a:prstGeom prst="rect">
            <a:avLst/>
          </a:prstGeom>
          <a:ln>
            <a:solidFill>
              <a:schemeClr val="tx1"/>
            </a:solidFill>
          </a:ln>
        </p:spPr>
      </p:pic>
    </p:spTree>
    <p:extLst>
      <p:ext uri="{BB962C8B-B14F-4D97-AF65-F5344CB8AC3E}">
        <p14:creationId xmlns:p14="http://schemas.microsoft.com/office/powerpoint/2010/main" val="34006494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0B59AF6-B599-AC91-F5F0-D4E68BB4D4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3" name="Titel 2">
            <a:extLst>
              <a:ext uri="{FF2B5EF4-FFF2-40B4-BE49-F238E27FC236}">
                <a16:creationId xmlns:a16="http://schemas.microsoft.com/office/drawing/2014/main" id="{C4A84587-CBB8-9220-2E66-835F5BC246A7}"/>
              </a:ext>
            </a:extLst>
          </p:cNvPr>
          <p:cNvSpPr>
            <a:spLocks noGrp="1"/>
          </p:cNvSpPr>
          <p:nvPr>
            <p:ph type="title"/>
          </p:nvPr>
        </p:nvSpPr>
        <p:spPr/>
        <p:txBody>
          <a:bodyPr/>
          <a:lstStyle/>
          <a:p>
            <a:r>
              <a:rPr lang="de-DE" dirty="0"/>
              <a:t>36. 	Abschluss der Arbeiten</a:t>
            </a:r>
          </a:p>
        </p:txBody>
      </p:sp>
      <p:sp>
        <p:nvSpPr>
          <p:cNvPr id="4" name="Inhaltsplatzhalter 3">
            <a:extLst>
              <a:ext uri="{FF2B5EF4-FFF2-40B4-BE49-F238E27FC236}">
                <a16:creationId xmlns:a16="http://schemas.microsoft.com/office/drawing/2014/main" id="{670AC672-AED3-3B53-1717-EB6DBEC52118}"/>
              </a:ext>
            </a:extLst>
          </p:cNvPr>
          <p:cNvSpPr>
            <a:spLocks noGrp="1"/>
          </p:cNvSpPr>
          <p:nvPr>
            <p:ph idx="11"/>
          </p:nvPr>
        </p:nvSpPr>
        <p:spPr/>
        <p:txBody>
          <a:bodyPr>
            <a:normAutofit fontScale="92500" lnSpcReduction="10000"/>
          </a:bodyPr>
          <a:lstStyle/>
          <a:p>
            <a:endParaRPr lang="de-DE"/>
          </a:p>
        </p:txBody>
      </p:sp>
      <p:sp>
        <p:nvSpPr>
          <p:cNvPr id="5" name="Inhaltsplatzhalter 4">
            <a:extLst>
              <a:ext uri="{FF2B5EF4-FFF2-40B4-BE49-F238E27FC236}">
                <a16:creationId xmlns:a16="http://schemas.microsoft.com/office/drawing/2014/main" id="{B26FCF6C-286B-1A33-27CF-2722D24E0AC1}"/>
              </a:ext>
            </a:extLst>
          </p:cNvPr>
          <p:cNvSpPr>
            <a:spLocks noGrp="1"/>
          </p:cNvSpPr>
          <p:nvPr>
            <p:ph idx="1"/>
          </p:nvPr>
        </p:nvSpPr>
        <p:spPr/>
        <p:txBody>
          <a:bodyPr/>
          <a:lstStyle/>
          <a:p>
            <a:pPr marL="717550" indent="-717550">
              <a:buNone/>
            </a:pPr>
            <a:r>
              <a:rPr lang="de-DE" b="1" dirty="0">
                <a:solidFill>
                  <a:srgbClr val="3D3E3C"/>
                </a:solidFill>
              </a:rPr>
              <a:t>36.2 	Der (Brief-)Wahlniederschrift sind als Anlagen beizufügen:</a:t>
            </a:r>
          </a:p>
          <a:p>
            <a:endParaRPr lang="de-DE" dirty="0"/>
          </a:p>
          <a:p>
            <a:r>
              <a:rPr lang="de-DE" dirty="0"/>
              <a:t>die Stimmzettel, über deren Gültigkeit der (Brief-)Wahlvorstand besonders beschlossen hat, </a:t>
            </a:r>
          </a:p>
          <a:p>
            <a:endParaRPr lang="de-DE" dirty="0"/>
          </a:p>
          <a:p>
            <a:r>
              <a:rPr lang="de-DE" dirty="0"/>
              <a:t>die Wahlscheine, über die der Wahlvorstand besonders beschlossen hat (nur Urnenwahl),</a:t>
            </a:r>
          </a:p>
          <a:p>
            <a:pPr marL="0" indent="0">
              <a:buNone/>
            </a:pPr>
            <a:endParaRPr lang="de-DE" dirty="0"/>
          </a:p>
          <a:p>
            <a:pPr marL="0" indent="0">
              <a:buNone/>
            </a:pPr>
            <a:r>
              <a:rPr lang="de-DE" dirty="0"/>
              <a:t>Die (Brief-)Wahlniederschrift mit den o.g. Anlagen ist mit dem Versandvordruck zu bündeln bzw. in die entsprechende Versandtasche zu legen.</a:t>
            </a:r>
          </a:p>
          <a:p>
            <a:pPr marL="0" indent="0">
              <a:buNone/>
            </a:pPr>
            <a:endParaRPr lang="de-DE" dirty="0"/>
          </a:p>
          <a:p>
            <a:pPr marL="0" indent="0">
              <a:buNone/>
            </a:pPr>
            <a:r>
              <a:rPr lang="de-DE" dirty="0"/>
              <a:t>Der genaue Inhalt ist zu vermerken und vom (Brief-)Wahlvorsteher durch Unterschrift zu bestätigen. </a:t>
            </a:r>
          </a:p>
          <a:p>
            <a:endParaRPr lang="de-DE" dirty="0"/>
          </a:p>
        </p:txBody>
      </p:sp>
    </p:spTree>
    <p:extLst>
      <p:ext uri="{BB962C8B-B14F-4D97-AF65-F5344CB8AC3E}">
        <p14:creationId xmlns:p14="http://schemas.microsoft.com/office/powerpoint/2010/main" val="41624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C3F1E25-2AAC-FE70-2268-2F6147D72A20}"/>
              </a:ext>
            </a:extLst>
          </p:cNvPr>
          <p:cNvSpPr>
            <a:spLocks noGrp="1"/>
          </p:cNvSpPr>
          <p:nvPr>
            <p:ph type="title"/>
          </p:nvPr>
        </p:nvSpPr>
        <p:spPr/>
        <p:txBody>
          <a:bodyPr/>
          <a:lstStyle/>
          <a:p>
            <a:r>
              <a:rPr lang="de-DE" sz="2400" dirty="0"/>
              <a:t>37. 	Verpackung und Ablieferung der </a:t>
            </a:r>
            <a:br>
              <a:rPr lang="de-DE" sz="2400" dirty="0"/>
            </a:br>
            <a:r>
              <a:rPr lang="de-DE" sz="2400" dirty="0"/>
              <a:t>(Brief-)Wahlunterlagen</a:t>
            </a:r>
          </a:p>
        </p:txBody>
      </p:sp>
      <p:sp>
        <p:nvSpPr>
          <p:cNvPr id="6" name="Inhaltsplatzhalter 5">
            <a:extLst>
              <a:ext uri="{FF2B5EF4-FFF2-40B4-BE49-F238E27FC236}">
                <a16:creationId xmlns:a16="http://schemas.microsoft.com/office/drawing/2014/main" id="{63CFD53C-8430-4D3F-EEA6-D0E006FEF439}"/>
              </a:ext>
            </a:extLst>
          </p:cNvPr>
          <p:cNvSpPr>
            <a:spLocks noGrp="1"/>
          </p:cNvSpPr>
          <p:nvPr>
            <p:ph idx="1"/>
          </p:nvPr>
        </p:nvSpPr>
        <p:spPr/>
        <p:txBody>
          <a:bodyPr>
            <a:normAutofit fontScale="92500" lnSpcReduction="10000"/>
          </a:bodyPr>
          <a:lstStyle/>
          <a:p>
            <a:pPr>
              <a:lnSpc>
                <a:spcPct val="120000"/>
              </a:lnSpc>
            </a:pPr>
            <a:r>
              <a:rPr lang="de-DE" dirty="0"/>
              <a:t>Hat der (Brief-)Wahlvorstand seine Aufgaben erledigt, verpackt und übergibt der (Brief-)Wahlvorsteher die (Brief-)Wahlunterlagen entsprechend der (Brief-)Wahlniederschrift.</a:t>
            </a:r>
          </a:p>
          <a:p>
            <a:pPr>
              <a:lnSpc>
                <a:spcPct val="120000"/>
              </a:lnSpc>
            </a:pPr>
            <a:r>
              <a:rPr lang="de-DE" dirty="0"/>
              <a:t>Es werden alle Stimmzettel und Wahlscheine, die nicht der </a:t>
            </a:r>
            <a:br>
              <a:rPr lang="de-DE" dirty="0"/>
            </a:br>
            <a:r>
              <a:rPr lang="de-DE" dirty="0"/>
              <a:t>(Brief-)Wahlniederschrift als Anlagen beizufügen sind, wie folgt geordnet, gebündelt und in Papier verpackt:</a:t>
            </a:r>
          </a:p>
          <a:p>
            <a:pPr lvl="1">
              <a:lnSpc>
                <a:spcPct val="120000"/>
              </a:lnSpc>
            </a:pPr>
            <a:r>
              <a:rPr lang="de-DE" dirty="0"/>
              <a:t>Ein Paket mit den nicht beschlussmäßig behandelten Stimmzetteln. </a:t>
            </a:r>
          </a:p>
          <a:p>
            <a:pPr lvl="1">
              <a:lnSpc>
                <a:spcPct val="120000"/>
              </a:lnSpc>
            </a:pPr>
            <a:r>
              <a:rPr lang="de-DE" dirty="0"/>
              <a:t>Ein Paket mit den nicht gekennzeichneten Stimmzetteln, </a:t>
            </a:r>
          </a:p>
          <a:p>
            <a:pPr marL="0" lvl="1" indent="0">
              <a:lnSpc>
                <a:spcPct val="120000"/>
              </a:lnSpc>
              <a:buNone/>
            </a:pPr>
            <a:r>
              <a:rPr lang="de-DE" b="1" u="sng" dirty="0">
                <a:solidFill>
                  <a:srgbClr val="3D3E3C"/>
                </a:solidFill>
              </a:rPr>
              <a:t>Hinweis für die Briefwahl:</a:t>
            </a:r>
            <a:r>
              <a:rPr lang="de-DE" b="1" dirty="0">
                <a:solidFill>
                  <a:srgbClr val="3D3E3C"/>
                </a:solidFill>
              </a:rPr>
              <a:t> Die Stimmzettelumschläge, die für die Gemeinderatswahl keinen Stimmzettel enthalten haben, sind für die noch folgenden Auszählung der Kreistagswahl beim Briefwahlvorstand zu belassen, wenn darin auch noch Stimmzettel für die Kreistagswahl fehlen! </a:t>
            </a:r>
          </a:p>
        </p:txBody>
      </p:sp>
      <p:sp>
        <p:nvSpPr>
          <p:cNvPr id="3" name="Foliennummernplatzhalter 2">
            <a:extLst>
              <a:ext uri="{FF2B5EF4-FFF2-40B4-BE49-F238E27FC236}">
                <a16:creationId xmlns:a16="http://schemas.microsoft.com/office/drawing/2014/main" id="{77D296C2-1F37-B00F-7EE6-95559272D5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81420291-D336-399E-FD32-A218B16087D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2966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055F9B-8352-4731-9D02-1AAF11C11384}"/>
              </a:ext>
            </a:extLst>
          </p:cNvPr>
          <p:cNvSpPr>
            <a:spLocks noGrp="1"/>
          </p:cNvSpPr>
          <p:nvPr>
            <p:ph type="title"/>
          </p:nvPr>
        </p:nvSpPr>
        <p:spPr/>
        <p:txBody>
          <a:bodyPr/>
          <a:lstStyle/>
          <a:p>
            <a:r>
              <a:rPr lang="de-DE" sz="2400" dirty="0"/>
              <a:t>37. 	Verpackung und Ablieferung der </a:t>
            </a:r>
            <a:br>
              <a:rPr lang="de-DE" sz="2400" dirty="0"/>
            </a:br>
            <a:r>
              <a:rPr lang="de-DE" sz="2400" dirty="0"/>
              <a:t>(Brief-)Wahlunterlagen</a:t>
            </a:r>
          </a:p>
        </p:txBody>
      </p:sp>
      <p:sp>
        <p:nvSpPr>
          <p:cNvPr id="5" name="Inhaltsplatzhalter 4">
            <a:extLst>
              <a:ext uri="{FF2B5EF4-FFF2-40B4-BE49-F238E27FC236}">
                <a16:creationId xmlns:a16="http://schemas.microsoft.com/office/drawing/2014/main" id="{E7595D37-2015-8B25-C751-50A132D90D59}"/>
              </a:ext>
            </a:extLst>
          </p:cNvPr>
          <p:cNvSpPr>
            <a:spLocks noGrp="1"/>
          </p:cNvSpPr>
          <p:nvPr>
            <p:ph idx="1"/>
          </p:nvPr>
        </p:nvSpPr>
        <p:spPr/>
        <p:txBody>
          <a:bodyPr>
            <a:normAutofit lnSpcReduction="10000"/>
          </a:bodyPr>
          <a:lstStyle/>
          <a:p>
            <a:pPr lvl="0">
              <a:defRPr/>
            </a:pPr>
            <a:r>
              <a:rPr lang="de-DE" dirty="0">
                <a:solidFill>
                  <a:prstClr val="black"/>
                </a:solidFill>
              </a:rPr>
              <a:t>Ein Paket mit den eingenommenen Wahlscheinen (nur Urnenwahl),</a:t>
            </a:r>
          </a:p>
          <a:p>
            <a:pPr lvl="0">
              <a:defRPr/>
            </a:pPr>
            <a:r>
              <a:rPr lang="de-DE" dirty="0">
                <a:solidFill>
                  <a:prstClr val="black"/>
                </a:solidFill>
              </a:rPr>
              <a:t>ein Paket mit den Wahlscheinen der ohne Beschluss zugelassenen Wahlbriefe (nur Briefwahl),</a:t>
            </a:r>
          </a:p>
          <a:p>
            <a:pPr lvl="0">
              <a:defRPr/>
            </a:pPr>
            <a:r>
              <a:rPr lang="de-DE" dirty="0">
                <a:solidFill>
                  <a:prstClr val="black"/>
                </a:solidFill>
              </a:rPr>
              <a:t>ein Paket mit den unbenutzten Stimmzetteln (nur Urnenwahl).</a:t>
            </a:r>
          </a:p>
          <a:p>
            <a:pPr marL="0" marR="0" lvl="0" indent="0" algn="l" defTabSz="914400" rtl="0" eaLnBrk="1" fontAlgn="auto" latinLnBrk="0" hangingPunct="1">
              <a:spcBef>
                <a:spcPts val="0"/>
              </a:spcBef>
              <a:spcAft>
                <a:spcPts val="0"/>
              </a:spcAft>
              <a:buClrTx/>
              <a:buSzTx/>
              <a:buNone/>
              <a:tabLst/>
              <a:defRPr/>
            </a:pPr>
            <a:endParaRPr kumimoji="0" lang="de-DE" b="0" i="0" u="none" strike="noStrike" kern="1200" cap="none" spc="0" normalizeH="0" baseline="0" noProof="0" dirty="0">
              <a:ln>
                <a:noFill/>
              </a:ln>
              <a:solidFill>
                <a:prstClr val="black"/>
              </a:solidFill>
              <a:effectLst/>
              <a:uLnTx/>
              <a:uFillTx/>
              <a:latin typeface="HelveticaNeueLTPro-Cn"/>
              <a:ea typeface="+mn-ea"/>
              <a:cs typeface="+mn-cs"/>
            </a:endParaRPr>
          </a:p>
          <a:p>
            <a:pPr marL="0" marR="0" lvl="0" indent="0" algn="l" defTabSz="914400" rtl="0" eaLnBrk="1" fontAlgn="auto" latinLnBrk="0" hangingPunct="1">
              <a:spcBef>
                <a:spcPts val="0"/>
              </a:spcBef>
              <a:spcAft>
                <a:spcPts val="0"/>
              </a:spcAft>
              <a:buClrTx/>
              <a:buSzTx/>
              <a:buNone/>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Alle Pakete</a:t>
            </a:r>
            <a:r>
              <a:rPr kumimoji="0" lang="de-DE" b="0" i="0" u="none" kern="1200" cap="none" spc="0" normalizeH="0" baseline="0" noProof="0" dirty="0">
                <a:ln>
                  <a:noFill/>
                </a:ln>
                <a:solidFill>
                  <a:prstClr val="black"/>
                </a:solidFill>
                <a:effectLst/>
                <a:uLnTx/>
                <a:uFillTx/>
                <a:latin typeface="HelveticaNeueLTPro-Cn"/>
                <a:ea typeface="+mn-ea"/>
                <a:cs typeface="+mn-cs"/>
              </a:rPr>
              <a:t>, bis auf das Paket mit den unbenutzten Stimmzetteln aus der Urnenwahl, </a:t>
            </a:r>
            <a:r>
              <a:rPr kumimoji="0" lang="de-DE" b="0" i="0" u="none" strike="noStrike" kern="1200" cap="none" spc="0" normalizeH="0" baseline="0" noProof="0" dirty="0">
                <a:ln>
                  <a:noFill/>
                </a:ln>
                <a:solidFill>
                  <a:prstClr val="black"/>
                </a:solidFill>
                <a:effectLst/>
                <a:uLnTx/>
                <a:uFillTx/>
                <a:latin typeface="HelveticaNeueLTPro-Cn"/>
                <a:ea typeface="+mn-ea"/>
                <a:cs typeface="+mn-cs"/>
              </a:rPr>
              <a:t>werden versiegelt und mit dem Namen der Gemeinde, der Nummer des (Brief-)Wahlbezirks und der Inhaltsangabe versehen.</a:t>
            </a:r>
          </a:p>
          <a:p>
            <a:pPr marL="0" marR="0" lvl="0" indent="0" algn="l" defTabSz="914400" rtl="0" eaLnBrk="1" fontAlgn="auto" latinLnBrk="0" hangingPunct="1">
              <a:spcBef>
                <a:spcPts val="0"/>
              </a:spcBef>
              <a:spcAft>
                <a:spcPts val="0"/>
              </a:spcAft>
              <a:buClrTx/>
              <a:buSzTx/>
              <a:buNone/>
              <a:tabLst/>
              <a:defRPr/>
            </a:pPr>
            <a:endParaRPr kumimoji="0" lang="de-DE" b="0" i="0" u="none" strike="noStrike" kern="1200" cap="none" spc="0" normalizeH="0" baseline="0" noProof="0" dirty="0">
              <a:ln>
                <a:noFill/>
              </a:ln>
              <a:solidFill>
                <a:prstClr val="black"/>
              </a:solidFill>
              <a:effectLst/>
              <a:uLnTx/>
              <a:uFillTx/>
              <a:latin typeface="HelveticaNeueLTPro-Cn"/>
              <a:ea typeface="+mn-ea"/>
              <a:cs typeface="+mn-cs"/>
            </a:endParaRPr>
          </a:p>
          <a:p>
            <a:pPr marL="0" marR="0" lvl="0" indent="0" algn="l" defTabSz="914400" rtl="0" eaLnBrk="1" fontAlgn="auto" latinLnBrk="0" hangingPunct="1">
              <a:spcBef>
                <a:spcPts val="0"/>
              </a:spcBef>
              <a:spcAft>
                <a:spcPts val="0"/>
              </a:spcAft>
              <a:buClrTx/>
              <a:buSzTx/>
              <a:buNone/>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Die Übernahme ist von einem Beauftragten der Gemeinde in der (Brief-)Wahlniederschrift zu bestätigen.</a:t>
            </a:r>
          </a:p>
          <a:p>
            <a:pPr marL="0" marR="0" lvl="0" indent="0" algn="l" defTabSz="914400" rtl="0" eaLnBrk="1" fontAlgn="auto" latinLnBrk="0" hangingPunct="1">
              <a:spcBef>
                <a:spcPts val="0"/>
              </a:spcBef>
              <a:spcAft>
                <a:spcPts val="0"/>
              </a:spcAft>
              <a:buClrTx/>
              <a:buSzTx/>
              <a:buNone/>
              <a:tabLst/>
              <a:defRPr/>
            </a:pPr>
            <a:endParaRPr kumimoji="0" lang="de-DE" b="0" i="0" u="none" strike="noStrike" kern="1200" cap="none" spc="0" normalizeH="0" baseline="0" noProof="0" dirty="0">
              <a:ln>
                <a:noFill/>
              </a:ln>
              <a:solidFill>
                <a:prstClr val="black"/>
              </a:solidFill>
              <a:effectLst/>
              <a:uLnTx/>
              <a:uFillTx/>
              <a:latin typeface="HelveticaNeueLTPro-Cn"/>
              <a:ea typeface="+mn-ea"/>
              <a:cs typeface="+mn-cs"/>
            </a:endParaRPr>
          </a:p>
          <a:p>
            <a:pPr marL="0" marR="0" lvl="0" indent="0" algn="l" defTabSz="914400" rtl="0" eaLnBrk="1" fontAlgn="auto" latinLnBrk="0" hangingPunct="1">
              <a:spcBef>
                <a:spcPts val="0"/>
              </a:spcBef>
              <a:spcAft>
                <a:spcPts val="0"/>
              </a:spcAft>
              <a:buClrTx/>
              <a:buSzTx/>
              <a:buNone/>
              <a:tabLst/>
              <a:defRPr/>
            </a:pPr>
            <a:r>
              <a:rPr kumimoji="0" lang="de-DE" b="1" i="0" u="none" strike="noStrike" kern="1200" cap="none" spc="0" normalizeH="0" baseline="0" noProof="0" dirty="0">
                <a:ln>
                  <a:noFill/>
                </a:ln>
                <a:solidFill>
                  <a:srgbClr val="3D3E3C"/>
                </a:solidFill>
                <a:effectLst/>
                <a:uLnTx/>
                <a:uFillTx/>
                <a:latin typeface="HelveticaNeueLTPro-Cn"/>
                <a:ea typeface="+mn-ea"/>
                <a:cs typeface="+mn-cs"/>
              </a:rPr>
              <a:t>Nach Abschluss aller Arbeiten zur Gemeinderatswahl ist bei der Kreistagswahl analog zu verfahren!</a:t>
            </a:r>
          </a:p>
          <a:p>
            <a:endParaRPr lang="de-DE" dirty="0"/>
          </a:p>
        </p:txBody>
      </p:sp>
      <p:sp>
        <p:nvSpPr>
          <p:cNvPr id="2" name="Foliennummernplatzhalter 1">
            <a:extLst>
              <a:ext uri="{FF2B5EF4-FFF2-40B4-BE49-F238E27FC236}">
                <a16:creationId xmlns:a16="http://schemas.microsoft.com/office/drawing/2014/main" id="{FACFC793-03A4-7FC9-A6C7-C1D9F0465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9" name="Inhaltsplatzhalter 8">
            <a:extLst>
              <a:ext uri="{FF2B5EF4-FFF2-40B4-BE49-F238E27FC236}">
                <a16:creationId xmlns:a16="http://schemas.microsoft.com/office/drawing/2014/main" id="{7DCB0517-1E1A-5899-AD01-20DD652F2745}"/>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05719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hrift, Brief, Screenshot enthält.&#10;&#10;KI-generierte Inhalte können fehlerhaft sein.">
            <a:extLst>
              <a:ext uri="{FF2B5EF4-FFF2-40B4-BE49-F238E27FC236}">
                <a16:creationId xmlns:a16="http://schemas.microsoft.com/office/drawing/2014/main" id="{096C7A72-9035-AF12-555B-F8E3713CA9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4107" y="1"/>
            <a:ext cx="4850687" cy="6859588"/>
          </a:xfrm>
          <a:ln>
            <a:solidFill>
              <a:schemeClr val="tx1"/>
            </a:solidFill>
          </a:ln>
        </p:spPr>
      </p:pic>
    </p:spTree>
    <p:extLst>
      <p:ext uri="{BB962C8B-B14F-4D97-AF65-F5344CB8AC3E}">
        <p14:creationId xmlns:p14="http://schemas.microsoft.com/office/powerpoint/2010/main" val="29322321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8890E8E-E4C2-15C8-5F1E-49E4A74E67DE}"/>
              </a:ext>
            </a:extLst>
          </p:cNvPr>
          <p:cNvSpPr>
            <a:spLocks noGrp="1"/>
          </p:cNvSpPr>
          <p:nvPr>
            <p:ph idx="11"/>
          </p:nvPr>
        </p:nvSpPr>
        <p:spPr/>
        <p:txBody>
          <a:bodyPr/>
          <a:lstStyle/>
          <a:p>
            <a:r>
              <a:rPr lang="de-DE" dirty="0"/>
              <a:t>UND ANTWORTEN</a:t>
            </a:r>
          </a:p>
        </p:txBody>
      </p:sp>
      <p:sp>
        <p:nvSpPr>
          <p:cNvPr id="3" name="Inhaltsplatzhalter 2">
            <a:extLst>
              <a:ext uri="{FF2B5EF4-FFF2-40B4-BE49-F238E27FC236}">
                <a16:creationId xmlns:a16="http://schemas.microsoft.com/office/drawing/2014/main" id="{32FA03B6-7AA0-68E6-5C0B-9AF2494D8030}"/>
              </a:ext>
            </a:extLst>
          </p:cNvPr>
          <p:cNvSpPr>
            <a:spLocks noGrp="1"/>
          </p:cNvSpPr>
          <p:nvPr>
            <p:ph idx="10"/>
          </p:nvPr>
        </p:nvSpPr>
        <p:spPr/>
        <p:txBody>
          <a:bodyPr/>
          <a:lstStyle/>
          <a:p>
            <a:r>
              <a:rPr lang="de-DE" dirty="0"/>
              <a:t>FRAGEN</a:t>
            </a:r>
          </a:p>
        </p:txBody>
      </p:sp>
    </p:spTree>
    <p:extLst>
      <p:ext uri="{BB962C8B-B14F-4D97-AF65-F5344CB8AC3E}">
        <p14:creationId xmlns:p14="http://schemas.microsoft.com/office/powerpoint/2010/main" val="2755880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57467CC5-C39E-889D-D63A-0B311903EAA5}"/>
              </a:ext>
            </a:extLst>
          </p:cNvPr>
          <p:cNvSpPr>
            <a:spLocks noGrp="1"/>
          </p:cNvSpPr>
          <p:nvPr>
            <p:ph idx="10"/>
          </p:nvPr>
        </p:nvSpPr>
        <p:spPr/>
        <p:txBody>
          <a:bodyPr/>
          <a:lstStyle/>
          <a:p>
            <a:r>
              <a:rPr lang="de-DE" dirty="0"/>
              <a:t>VIELEN DANK</a:t>
            </a:r>
          </a:p>
        </p:txBody>
      </p:sp>
      <p:sp>
        <p:nvSpPr>
          <p:cNvPr id="6" name="Inhaltsplatzhalter 5">
            <a:extLst>
              <a:ext uri="{FF2B5EF4-FFF2-40B4-BE49-F238E27FC236}">
                <a16:creationId xmlns:a16="http://schemas.microsoft.com/office/drawing/2014/main" id="{EEBC7A98-4D00-959D-5700-1E37ECAB1C3C}"/>
              </a:ext>
            </a:extLst>
          </p:cNvPr>
          <p:cNvSpPr>
            <a:spLocks noGrp="1"/>
          </p:cNvSpPr>
          <p:nvPr>
            <p:ph idx="11"/>
          </p:nvPr>
        </p:nvSpPr>
        <p:spPr/>
        <p:txBody>
          <a:bodyPr/>
          <a:lstStyle/>
          <a:p>
            <a:r>
              <a:rPr lang="de-DE" dirty="0"/>
              <a:t>EINE ERFOLGREICHE DURCHFÜHRUNG </a:t>
            </a:r>
          </a:p>
          <a:p>
            <a:r>
              <a:rPr lang="de-DE" dirty="0"/>
              <a:t>DER KOMMUNALWAHL 2026 </a:t>
            </a:r>
          </a:p>
          <a:p>
            <a:r>
              <a:rPr lang="de-DE" dirty="0"/>
              <a:t>WÜNSCHT IHNEN IHRE GEMEINDEVERWALTUNG </a:t>
            </a:r>
          </a:p>
          <a:p>
            <a:r>
              <a:rPr lang="de-DE" dirty="0"/>
              <a:t>UND DAS TEAM VON</a:t>
            </a:r>
          </a:p>
        </p:txBody>
      </p:sp>
    </p:spTree>
    <p:extLst>
      <p:ext uri="{BB962C8B-B14F-4D97-AF65-F5344CB8AC3E}">
        <p14:creationId xmlns:p14="http://schemas.microsoft.com/office/powerpoint/2010/main" val="414197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7AFBF2-57B7-C6F8-8855-9A1063B4F199}"/>
              </a:ext>
            </a:extLst>
          </p:cNvPr>
          <p:cNvSpPr>
            <a:spLocks noGrp="1"/>
          </p:cNvSpPr>
          <p:nvPr>
            <p:ph idx="11"/>
          </p:nvPr>
        </p:nvSpPr>
        <p:spPr/>
        <p:txBody>
          <a:bodyPr/>
          <a:lstStyle/>
          <a:p>
            <a:r>
              <a:rPr lang="de-DE" dirty="0"/>
              <a:t>DES URNENWAHLVORSTANDS</a:t>
            </a:r>
          </a:p>
          <a:p>
            <a:r>
              <a:rPr lang="de-DE" dirty="0"/>
              <a:t>AM WAHLTAG VOR 8:00 UHR</a:t>
            </a:r>
          </a:p>
        </p:txBody>
      </p:sp>
      <p:sp>
        <p:nvSpPr>
          <p:cNvPr id="9" name="Inhaltsplatzhalter 8">
            <a:extLst>
              <a:ext uri="{FF2B5EF4-FFF2-40B4-BE49-F238E27FC236}">
                <a16:creationId xmlns:a16="http://schemas.microsoft.com/office/drawing/2014/main" id="{717ED15E-D567-BDA9-F2D4-9DC69DF72FE3}"/>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370512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28CC95E-7269-1DE7-88C5-E268576DFB50}"/>
              </a:ext>
            </a:extLst>
          </p:cNvPr>
          <p:cNvSpPr>
            <a:spLocks noGrp="1"/>
          </p:cNvSpPr>
          <p:nvPr>
            <p:ph type="title"/>
          </p:nvPr>
        </p:nvSpPr>
        <p:spPr/>
        <p:txBody>
          <a:bodyPr/>
          <a:lstStyle/>
          <a:p>
            <a:r>
              <a:rPr lang="de-DE"/>
              <a:t>4. 	Allgemeine Vorbereitungen</a:t>
            </a:r>
          </a:p>
        </p:txBody>
      </p:sp>
      <p:sp>
        <p:nvSpPr>
          <p:cNvPr id="11" name="Inhaltsplatzhalter 10">
            <a:extLst>
              <a:ext uri="{FF2B5EF4-FFF2-40B4-BE49-F238E27FC236}">
                <a16:creationId xmlns:a16="http://schemas.microsoft.com/office/drawing/2014/main" id="{62778198-AAC3-4007-6866-7E5C581D6ACA}"/>
              </a:ext>
            </a:extLst>
          </p:cNvPr>
          <p:cNvSpPr>
            <a:spLocks noGrp="1"/>
          </p:cNvSpPr>
          <p:nvPr>
            <p:ph idx="1"/>
          </p:nvPr>
        </p:nvSpPr>
        <p:spPr/>
        <p:txBody>
          <a:bodyPr>
            <a:noAutofit/>
          </a:bodyPr>
          <a:lstStyle/>
          <a:p>
            <a:endParaRPr lang="de-DE" dirty="0"/>
          </a:p>
          <a:p>
            <a:r>
              <a:rPr lang="de-DE" dirty="0"/>
              <a:t>Prüfung, ob die sog. „befriedete Zone“ eingehalten wird</a:t>
            </a:r>
          </a:p>
          <a:p>
            <a:r>
              <a:rPr lang="de-DE" dirty="0"/>
              <a:t>Ausschilderung des Abstimmungsraums</a:t>
            </a:r>
          </a:p>
          <a:p>
            <a:r>
              <a:rPr lang="de-DE" dirty="0"/>
              <a:t>Kopie der Wahlbekanntmachung anbringen; dazu für jede Abstimmung einen Stimmzettel als Muster</a:t>
            </a:r>
          </a:p>
          <a:p>
            <a:r>
              <a:rPr lang="de-DE" dirty="0"/>
              <a:t>Wahlkabinen müssen überblickt, dürfen aber nicht eingesehen werden können</a:t>
            </a:r>
          </a:p>
          <a:p>
            <a:r>
              <a:rPr lang="de-DE" dirty="0"/>
              <a:t>Tisch des Wahlvorstands von allen Seiten zugänglich</a:t>
            </a:r>
          </a:p>
          <a:p>
            <a:r>
              <a:rPr lang="de-DE" dirty="0"/>
              <a:t>Wahlurnen werden abgeschlossen und bis zum Ende der Abstimmung nicht mehr geöffnet</a:t>
            </a:r>
          </a:p>
          <a:p>
            <a:r>
              <a:rPr lang="de-DE" dirty="0"/>
              <a:t>Wahlurnen mit den passenden Abdeckungen versehen</a:t>
            </a:r>
          </a:p>
          <a:p>
            <a:r>
              <a:rPr lang="de-DE" dirty="0"/>
              <a:t>Stifte gleicher Farbe sind in den Wahlkabinen oder auf den Tischen mit Sichtblenden auszulegen</a:t>
            </a:r>
          </a:p>
          <a:p>
            <a:endParaRPr lang="de-DE" dirty="0"/>
          </a:p>
        </p:txBody>
      </p:sp>
      <p:sp>
        <p:nvSpPr>
          <p:cNvPr id="4" name="Foliennummernplatzhalter 3">
            <a:extLst>
              <a:ext uri="{FF2B5EF4-FFF2-40B4-BE49-F238E27FC236}">
                <a16:creationId xmlns:a16="http://schemas.microsoft.com/office/drawing/2014/main" id="{ADD7AD71-9282-593D-3141-E9C3638133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6EC8BF33-0D92-F24A-A800-6759F6282531}"/>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0473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045619E-6627-0D4F-2721-C9223C73F265}"/>
              </a:ext>
            </a:extLst>
          </p:cNvPr>
          <p:cNvSpPr>
            <a:spLocks noGrp="1"/>
          </p:cNvSpPr>
          <p:nvPr>
            <p:ph type="title"/>
          </p:nvPr>
        </p:nvSpPr>
        <p:spPr/>
        <p:txBody>
          <a:bodyPr/>
          <a:lstStyle/>
          <a:p>
            <a:r>
              <a:rPr lang="de-DE"/>
              <a:t>5. 	Eröffnung der Abstimmung</a:t>
            </a:r>
          </a:p>
        </p:txBody>
      </p:sp>
      <p:sp>
        <p:nvSpPr>
          <p:cNvPr id="4" name="Inhaltsplatzhalter 3">
            <a:extLst>
              <a:ext uri="{FF2B5EF4-FFF2-40B4-BE49-F238E27FC236}">
                <a16:creationId xmlns:a16="http://schemas.microsoft.com/office/drawing/2014/main" id="{BDAA536C-AD4E-4A7C-BDFA-850053F9AAA9}"/>
              </a:ext>
            </a:extLst>
          </p:cNvPr>
          <p:cNvSpPr>
            <a:spLocks noGrp="1"/>
          </p:cNvSpPr>
          <p:nvPr>
            <p:ph idx="1"/>
          </p:nvPr>
        </p:nvSpPr>
        <p:spPr/>
        <p:txBody>
          <a:bodyPr>
            <a:normAutofit/>
          </a:bodyPr>
          <a:lstStyle/>
          <a:p>
            <a:pPr>
              <a:lnSpc>
                <a:spcPct val="110000"/>
              </a:lnSpc>
            </a:pPr>
            <a:endParaRPr lang="de-DE" dirty="0"/>
          </a:p>
          <a:p>
            <a:pPr>
              <a:lnSpc>
                <a:spcPct val="110000"/>
              </a:lnSpc>
            </a:pPr>
            <a:r>
              <a:rPr lang="de-DE" dirty="0"/>
              <a:t>Der Wahlvorsteher eröffnet die Abstimmung. Die Schriftführer und Beisitzer werden auf ihre Pflichten hingewiesen.</a:t>
            </a:r>
          </a:p>
          <a:p>
            <a:endParaRPr lang="de-DE" dirty="0"/>
          </a:p>
          <a:p>
            <a:r>
              <a:rPr lang="de-DE" dirty="0"/>
              <a:t>Das Wählerverzeichnis ist evtl. nach dem Verzeichnis der nachträglich ausgestellten Wahlscheine zu berichtigen.</a:t>
            </a:r>
          </a:p>
          <a:p>
            <a:endParaRPr lang="de-DE" dirty="0"/>
          </a:p>
          <a:p>
            <a:r>
              <a:rPr lang="de-DE" dirty="0"/>
              <a:t>Eine dementsprechende Berichtigung der Abschlussbeurkundung des Wählerverzeichnisses ist vorzunehmen.</a:t>
            </a:r>
          </a:p>
          <a:p>
            <a:endParaRPr lang="de-DE" dirty="0"/>
          </a:p>
          <a:p>
            <a:r>
              <a:rPr lang="de-DE" dirty="0"/>
              <a:t>Ebenso die Berücksichtigung späterer Mitteilungen der Gemeinde über die Ausstellung von Wahlscheinen am Tag der Abstimmung bei nachgewiesener plötzlicher Erkrankung.</a:t>
            </a:r>
          </a:p>
          <a:p>
            <a:endParaRPr lang="de-DE" dirty="0"/>
          </a:p>
        </p:txBody>
      </p:sp>
      <p:sp>
        <p:nvSpPr>
          <p:cNvPr id="7" name="Foliennummernplatzhalter 6">
            <a:extLst>
              <a:ext uri="{FF2B5EF4-FFF2-40B4-BE49-F238E27FC236}">
                <a16:creationId xmlns:a16="http://schemas.microsoft.com/office/drawing/2014/main" id="{CE74268E-1668-ADA3-458D-ED7096A0B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519736E6-83BB-E975-8EBC-AA5DDDE86E27}"/>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1201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2B13E80-89F0-36BA-CF73-EFB9464F56FB}"/>
              </a:ext>
            </a:extLst>
          </p:cNvPr>
          <p:cNvSpPr>
            <a:spLocks noGrp="1"/>
          </p:cNvSpPr>
          <p:nvPr>
            <p:ph type="title"/>
          </p:nvPr>
        </p:nvSpPr>
        <p:spPr/>
        <p:txBody>
          <a:bodyPr/>
          <a:lstStyle/>
          <a:p>
            <a:r>
              <a:rPr lang="de-DE" dirty="0"/>
              <a:t>BEURKUNDUNG</a:t>
            </a:r>
          </a:p>
        </p:txBody>
      </p:sp>
      <p:sp>
        <p:nvSpPr>
          <p:cNvPr id="2" name="Foliennummernplatzhalter 1">
            <a:extLst>
              <a:ext uri="{FF2B5EF4-FFF2-40B4-BE49-F238E27FC236}">
                <a16:creationId xmlns:a16="http://schemas.microsoft.com/office/drawing/2014/main" id="{C30D9780-BE9F-A140-BA7E-7DD473BDD9B7}"/>
              </a:ext>
            </a:extLst>
          </p:cNvPr>
          <p:cNvSpPr>
            <a:spLocks noGrp="1"/>
          </p:cNvSpPr>
          <p:nvPr>
            <p:ph type="sldNum" sz="quarter" idx="4294967295"/>
          </p:nvPr>
        </p:nvSpPr>
        <p:spPr>
          <a:xfrm>
            <a:off x="8326438" y="6551613"/>
            <a:ext cx="819150" cy="231775"/>
          </a:xfrm>
        </p:spPr>
        <p:txBody>
          <a:bodyPr/>
          <a:lstStyle/>
          <a:p>
            <a:fld id="{F906993E-9E02-48EE-A46D-7C3E1E24638F}" type="slidenum">
              <a:rPr lang="de-DE" smtClean="0"/>
              <a:pPr/>
              <a:t>14</a:t>
            </a:fld>
            <a:endParaRPr lang="de-DE"/>
          </a:p>
        </p:txBody>
      </p:sp>
      <p:pic>
        <p:nvPicPr>
          <p:cNvPr id="4" name="Grafik 3" descr="Ein Bild, das Text, Screenshot, parallel, Schrift enthält.&#10;&#10;KI-generierte Inhalte können fehlerhaft sein.">
            <a:extLst>
              <a:ext uri="{FF2B5EF4-FFF2-40B4-BE49-F238E27FC236}">
                <a16:creationId xmlns:a16="http://schemas.microsoft.com/office/drawing/2014/main" id="{ACD88A07-2051-3774-3262-0A9E05A31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829" y="0"/>
            <a:ext cx="4849965" cy="6859588"/>
          </a:xfrm>
          <a:prstGeom prst="rect">
            <a:avLst/>
          </a:prstGeom>
        </p:spPr>
      </p:pic>
    </p:spTree>
    <p:extLst>
      <p:ext uri="{BB962C8B-B14F-4D97-AF65-F5344CB8AC3E}">
        <p14:creationId xmlns:p14="http://schemas.microsoft.com/office/powerpoint/2010/main" val="10601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1389CEB-C28D-6133-5A3D-3A7468DD0A3E}"/>
              </a:ext>
            </a:extLst>
          </p:cNvPr>
          <p:cNvSpPr>
            <a:spLocks noGrp="1"/>
          </p:cNvSpPr>
          <p:nvPr>
            <p:ph idx="11"/>
          </p:nvPr>
        </p:nvSpPr>
        <p:spPr/>
        <p:txBody>
          <a:bodyPr/>
          <a:lstStyle/>
          <a:p>
            <a:r>
              <a:rPr lang="de-DE" dirty="0"/>
              <a:t>DES URNENWAHLVORSTANDS</a:t>
            </a:r>
          </a:p>
          <a:p>
            <a:r>
              <a:rPr lang="de-DE" dirty="0"/>
              <a:t>VON 8:00 BIS 18:00 UHR</a:t>
            </a:r>
          </a:p>
        </p:txBody>
      </p:sp>
      <p:sp>
        <p:nvSpPr>
          <p:cNvPr id="3" name="Inhaltsplatzhalter 2">
            <a:extLst>
              <a:ext uri="{FF2B5EF4-FFF2-40B4-BE49-F238E27FC236}">
                <a16:creationId xmlns:a16="http://schemas.microsoft.com/office/drawing/2014/main" id="{4523BC0D-DD05-C7C4-173D-13A7DD98CDAB}"/>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2448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95D05E-8937-A54F-D211-AC20EF6DF306}"/>
              </a:ext>
            </a:extLst>
          </p:cNvPr>
          <p:cNvSpPr>
            <a:spLocks noGrp="1"/>
          </p:cNvSpPr>
          <p:nvPr>
            <p:ph type="title"/>
          </p:nvPr>
        </p:nvSpPr>
        <p:spPr/>
        <p:txBody>
          <a:bodyPr/>
          <a:lstStyle/>
          <a:p>
            <a:pPr marL="719138" indent="-719138"/>
            <a:r>
              <a:rPr lang="de-DE"/>
              <a:t>6.	Anwesenheitspflicht, um beschlussfähig zu sein</a:t>
            </a:r>
          </a:p>
        </p:txBody>
      </p:sp>
      <p:sp>
        <p:nvSpPr>
          <p:cNvPr id="7" name="Inhaltsplatzhalter 6">
            <a:extLst>
              <a:ext uri="{FF2B5EF4-FFF2-40B4-BE49-F238E27FC236}">
                <a16:creationId xmlns:a16="http://schemas.microsoft.com/office/drawing/2014/main" id="{1138E133-DAFF-AD1F-DDC8-8DC25B06445A}"/>
              </a:ext>
            </a:extLst>
          </p:cNvPr>
          <p:cNvSpPr>
            <a:spLocks noGrp="1"/>
          </p:cNvSpPr>
          <p:nvPr>
            <p:ph idx="1"/>
          </p:nvPr>
        </p:nvSpPr>
        <p:spPr/>
        <p:txBody>
          <a:bodyPr vert="horz" lIns="91440" tIns="45720" rIns="91440" bIns="45720" rtlCol="0" anchor="t">
            <a:normAutofit/>
          </a:bodyPr>
          <a:lstStyle/>
          <a:p>
            <a:endParaRPr lang="de-DE" dirty="0"/>
          </a:p>
          <a:p>
            <a:r>
              <a:rPr lang="de-DE" dirty="0"/>
              <a:t>Von 08:00 bis 18:00 Uhr sind immer mindestens 3 Wahlvorstandsmitglieder anwesend, darunter jeweils der Wahlvorsteher und der Schriftführer oder ihre Stellvertreter.</a:t>
            </a:r>
          </a:p>
          <a:p>
            <a:endParaRPr lang="de-DE" dirty="0"/>
          </a:p>
          <a:p>
            <a:r>
              <a:rPr lang="de-DE" dirty="0"/>
              <a:t>Evtl. gegenseitige Absprache über eine Vormittags-/Nachmittags-Diensteinteilung.</a:t>
            </a:r>
          </a:p>
          <a:p>
            <a:endParaRPr lang="de-DE" dirty="0"/>
          </a:p>
          <a:p>
            <a:r>
              <a:rPr lang="de-DE" dirty="0"/>
              <a:t>Ab 18:00 Uhr sind grundsätzlich alle Mitglieder des Wahlvorstandes anwesend.</a:t>
            </a:r>
          </a:p>
        </p:txBody>
      </p:sp>
      <p:sp>
        <p:nvSpPr>
          <p:cNvPr id="11" name="Foliennummernplatzhalter 10">
            <a:extLst>
              <a:ext uri="{FF2B5EF4-FFF2-40B4-BE49-F238E27FC236}">
                <a16:creationId xmlns:a16="http://schemas.microsoft.com/office/drawing/2014/main" id="{0227E36F-0AB1-F2D7-101C-8A6454EC4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EDB88759-2A2A-E094-E052-2DE2469A1D6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2779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B812890C-3738-08D4-62EE-8601D4912DF9}"/>
              </a:ext>
            </a:extLst>
          </p:cNvPr>
          <p:cNvSpPr>
            <a:spLocks noGrp="1"/>
          </p:cNvSpPr>
          <p:nvPr>
            <p:ph idx="1"/>
          </p:nvPr>
        </p:nvSpPr>
        <p:spPr/>
        <p:txBody>
          <a:bodyPr>
            <a:normAutofit/>
          </a:bodyPr>
          <a:lstStyle/>
          <a:p>
            <a:endParaRPr lang="de-DE" dirty="0"/>
          </a:p>
          <a:p>
            <a:r>
              <a:rPr lang="de-DE" dirty="0"/>
              <a:t>Jedermann hat Zutritt zum Abstimmungsraum</a:t>
            </a:r>
          </a:p>
          <a:p>
            <a:endParaRPr lang="de-DE" dirty="0"/>
          </a:p>
          <a:p>
            <a:r>
              <a:rPr lang="de-DE" dirty="0"/>
              <a:t>Auch nichtwahlberechtigte Personen haben Zutritt</a:t>
            </a:r>
          </a:p>
          <a:p>
            <a:endParaRPr lang="de-DE" dirty="0"/>
          </a:p>
          <a:p>
            <a:r>
              <a:rPr lang="de-DE" dirty="0"/>
              <a:t>Keinerlei Wahlwerbung durch Wort, Ton, Schrift oder Bild und keine Unterschriftensammlung</a:t>
            </a:r>
          </a:p>
          <a:p>
            <a:endParaRPr lang="de-DE" dirty="0"/>
          </a:p>
          <a:p>
            <a:r>
              <a:rPr lang="de-DE" dirty="0"/>
              <a:t>Ausnahmen sind demoskopische Befragungen (z.B. Reporter) außerhalb des Abstimmungsraums</a:t>
            </a:r>
          </a:p>
          <a:p>
            <a:endParaRPr lang="de-DE" dirty="0"/>
          </a:p>
          <a:p>
            <a:r>
              <a:rPr lang="de-DE" dirty="0"/>
              <a:t>Gebot der Unparteilichkeit der Mitglieder des Wahlvorstands</a:t>
            </a:r>
          </a:p>
          <a:p>
            <a:endParaRPr lang="de-DE" dirty="0"/>
          </a:p>
        </p:txBody>
      </p:sp>
      <p:sp>
        <p:nvSpPr>
          <p:cNvPr id="8" name="Foliennummernplatzhalter 7">
            <a:extLst>
              <a:ext uri="{FF2B5EF4-FFF2-40B4-BE49-F238E27FC236}">
                <a16:creationId xmlns:a16="http://schemas.microsoft.com/office/drawing/2014/main" id="{BEC6ACE3-ECD0-2071-F103-C804875CF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40AFC6AD-E1CE-8D26-80B3-99F184309B2E}"/>
              </a:ext>
            </a:extLst>
          </p:cNvPr>
          <p:cNvSpPr>
            <a:spLocks noGrp="1"/>
          </p:cNvSpPr>
          <p:nvPr>
            <p:ph idx="11"/>
          </p:nvPr>
        </p:nvSpPr>
        <p:spPr/>
        <p:txBody>
          <a:bodyPr>
            <a:normAutofit fontScale="92500" lnSpcReduction="10000"/>
          </a:bodyPr>
          <a:lstStyle/>
          <a:p>
            <a:endParaRPr lang="de-DE"/>
          </a:p>
        </p:txBody>
      </p:sp>
      <p:sp>
        <p:nvSpPr>
          <p:cNvPr id="2" name="Titel 1">
            <a:extLst>
              <a:ext uri="{FF2B5EF4-FFF2-40B4-BE49-F238E27FC236}">
                <a16:creationId xmlns:a16="http://schemas.microsoft.com/office/drawing/2014/main" id="{6085F564-1D00-74DC-DFCB-2C4ED3A50FB0}"/>
              </a:ext>
            </a:extLst>
          </p:cNvPr>
          <p:cNvSpPr>
            <a:spLocks noGrp="1"/>
          </p:cNvSpPr>
          <p:nvPr>
            <p:ph type="title"/>
          </p:nvPr>
        </p:nvSpPr>
        <p:spPr/>
        <p:txBody>
          <a:bodyPr/>
          <a:lstStyle/>
          <a:p>
            <a:pPr marL="719138" indent="-719138"/>
            <a:r>
              <a:rPr lang="de-DE"/>
              <a:t>7. 	Öffentlichkeit der gesamten Abstimmung und Verbot jeglicher Wahlwerbung</a:t>
            </a:r>
          </a:p>
        </p:txBody>
      </p:sp>
    </p:spTree>
    <p:extLst>
      <p:ext uri="{BB962C8B-B14F-4D97-AF65-F5344CB8AC3E}">
        <p14:creationId xmlns:p14="http://schemas.microsoft.com/office/powerpoint/2010/main" val="9473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F53241B-3EB0-309B-0F28-C29783A63707}"/>
              </a:ext>
            </a:extLst>
          </p:cNvPr>
          <p:cNvSpPr>
            <a:spLocks noGrp="1"/>
          </p:cNvSpPr>
          <p:nvPr>
            <p:ph type="title"/>
          </p:nvPr>
        </p:nvSpPr>
        <p:spPr/>
        <p:txBody>
          <a:bodyPr/>
          <a:lstStyle/>
          <a:p>
            <a:pPr marL="719138" indent="-719138"/>
            <a:r>
              <a:rPr lang="de-DE"/>
              <a:t>8. 	Ordnungsmaßnahmen des Wahlvorstands</a:t>
            </a:r>
          </a:p>
        </p:txBody>
      </p:sp>
      <p:sp>
        <p:nvSpPr>
          <p:cNvPr id="7" name="Inhaltsplatzhalter 6">
            <a:extLst>
              <a:ext uri="{FF2B5EF4-FFF2-40B4-BE49-F238E27FC236}">
                <a16:creationId xmlns:a16="http://schemas.microsoft.com/office/drawing/2014/main" id="{B2563103-53AB-053C-54F9-97960FF36023}"/>
              </a:ext>
            </a:extLst>
          </p:cNvPr>
          <p:cNvSpPr>
            <a:spLocks noGrp="1"/>
          </p:cNvSpPr>
          <p:nvPr>
            <p:ph idx="1"/>
          </p:nvPr>
        </p:nvSpPr>
        <p:spPr/>
        <p:txBody>
          <a:bodyPr/>
          <a:lstStyle/>
          <a:p>
            <a:r>
              <a:rPr lang="de-DE" dirty="0"/>
              <a:t>Sofortiges Eingreifen bei verbotener Wahlwerbung</a:t>
            </a:r>
          </a:p>
          <a:p>
            <a:endParaRPr lang="de-DE" dirty="0"/>
          </a:p>
          <a:p>
            <a:r>
              <a:rPr lang="de-DE" dirty="0"/>
              <a:t>Bei zu starkem Andrang von Abstimmenden ist der Zugang zum Abstimmungsraum zu regeln</a:t>
            </a:r>
          </a:p>
          <a:p>
            <a:endParaRPr lang="de-DE" dirty="0"/>
          </a:p>
          <a:p>
            <a:r>
              <a:rPr lang="de-DE" dirty="0"/>
              <a:t>Störende Personen sind zu ermahnen und notfalls des Abstimmungsraums zu verweisen</a:t>
            </a:r>
          </a:p>
          <a:p>
            <a:endParaRPr lang="de-DE" dirty="0"/>
          </a:p>
          <a:p>
            <a:r>
              <a:rPr lang="de-DE" dirty="0"/>
              <a:t>Ausnahme vom Grundsatz der Öffentlichkeit bei Ausschluss einer störenden Person</a:t>
            </a:r>
          </a:p>
          <a:p>
            <a:endParaRPr lang="de-DE" dirty="0"/>
          </a:p>
          <a:p>
            <a:r>
              <a:rPr lang="de-DE" dirty="0"/>
              <a:t>Fotografieren oder Filmen in der Wahlkabine ist sofort zu unterbinden und der Abstimmende ist zurückzuweisen</a:t>
            </a:r>
          </a:p>
          <a:p>
            <a:endParaRPr lang="de-DE" dirty="0"/>
          </a:p>
        </p:txBody>
      </p:sp>
      <p:sp>
        <p:nvSpPr>
          <p:cNvPr id="9" name="Foliennummernplatzhalter 8">
            <a:extLst>
              <a:ext uri="{FF2B5EF4-FFF2-40B4-BE49-F238E27FC236}">
                <a16:creationId xmlns:a16="http://schemas.microsoft.com/office/drawing/2014/main" id="{912315C4-5C02-E0D1-B2A8-C074CC4A03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B883D92E-E3A5-3B9C-7D5B-B0B6590804C0}"/>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8817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8FBFA73-420B-845E-8FA4-392E5A7EE1BB}"/>
              </a:ext>
            </a:extLst>
          </p:cNvPr>
          <p:cNvSpPr>
            <a:spLocks noGrp="1"/>
          </p:cNvSpPr>
          <p:nvPr>
            <p:ph type="title"/>
          </p:nvPr>
        </p:nvSpPr>
        <p:spPr/>
        <p:txBody>
          <a:bodyPr/>
          <a:lstStyle/>
          <a:p>
            <a:r>
              <a:rPr lang="de-DE"/>
              <a:t>9. 	Stimmabgaben</a:t>
            </a:r>
          </a:p>
        </p:txBody>
      </p:sp>
      <p:sp>
        <p:nvSpPr>
          <p:cNvPr id="7" name="Inhaltsplatzhalter 6">
            <a:extLst>
              <a:ext uri="{FF2B5EF4-FFF2-40B4-BE49-F238E27FC236}">
                <a16:creationId xmlns:a16="http://schemas.microsoft.com/office/drawing/2014/main" id="{3150DF66-9161-D300-22C3-E748E96CC0B9}"/>
              </a:ext>
            </a:extLst>
          </p:cNvPr>
          <p:cNvSpPr>
            <a:spLocks noGrp="1"/>
          </p:cNvSpPr>
          <p:nvPr>
            <p:ph idx="1"/>
          </p:nvPr>
        </p:nvSpPr>
        <p:spPr/>
        <p:txBody>
          <a:bodyPr>
            <a:noAutofit/>
          </a:bodyPr>
          <a:lstStyle/>
          <a:p>
            <a:pPr marL="0" indent="0">
              <a:buNone/>
              <a:tabLst>
                <a:tab pos="719138" algn="l"/>
              </a:tabLst>
            </a:pPr>
            <a:r>
              <a:rPr lang="de-DE" sz="1900" b="1" dirty="0">
                <a:solidFill>
                  <a:srgbClr val="3D3E3C"/>
                </a:solidFill>
              </a:rPr>
              <a:t>9.1 	Stimmabgabe mit Stimmzettel</a:t>
            </a:r>
            <a:endParaRPr lang="de-DE" sz="1900" b="1" dirty="0"/>
          </a:p>
          <a:p>
            <a:r>
              <a:rPr lang="de-DE" sz="1900" dirty="0"/>
              <a:t>Der Wahlvorstand kann anordnen, dass der Abstimmende zuerst seine Wahlbenachrichtigung vorzeigt. </a:t>
            </a:r>
          </a:p>
          <a:p>
            <a:r>
              <a:rPr lang="de-DE" sz="1900" dirty="0"/>
              <a:t>Die Wahlbenachrichtigung wird nicht einbehalten.</a:t>
            </a:r>
          </a:p>
          <a:p>
            <a:endParaRPr lang="de-DE" sz="1900" dirty="0"/>
          </a:p>
          <a:p>
            <a:r>
              <a:rPr lang="de-DE" sz="1900" dirty="0"/>
              <a:t>Der Abstimmende erhält die jeweiligen amtlichen Stimmzettel.</a:t>
            </a:r>
          </a:p>
          <a:p>
            <a:r>
              <a:rPr lang="de-DE" sz="1900" dirty="0"/>
              <a:t>Dabei ist auf Fehldrucke ist zu achten.</a:t>
            </a:r>
          </a:p>
          <a:p>
            <a:endParaRPr lang="de-DE" sz="1900" dirty="0"/>
          </a:p>
          <a:p>
            <a:r>
              <a:rPr lang="de-DE" sz="1900" dirty="0"/>
              <a:t>Der Abstimmende kennzeichnet und faltet seine Stimmzettel in der Wahlkabine.</a:t>
            </a:r>
          </a:p>
          <a:p>
            <a:r>
              <a:rPr lang="de-DE" sz="1900" dirty="0"/>
              <a:t>Bei der Stimmabgabe in der Wahlkabine ist immer nur eine abstimmende Person (Ausnahme Hilfsperson).</a:t>
            </a:r>
          </a:p>
          <a:p>
            <a:endParaRPr lang="de-DE" sz="1900" dirty="0"/>
          </a:p>
          <a:p>
            <a:r>
              <a:rPr lang="de-DE" sz="1900" dirty="0"/>
              <a:t>Anschließend erfolgt die Prüfung der Wahlberechtigung am Tisch des Wahlvorstands.</a:t>
            </a:r>
          </a:p>
          <a:p>
            <a:r>
              <a:rPr lang="de-DE" sz="1900" dirty="0"/>
              <a:t>Der Schriftführer stellt die Wahlberechtigung fest und vermerkt die Stimmabgaben im Wählerverzeichnis.</a:t>
            </a:r>
          </a:p>
        </p:txBody>
      </p:sp>
      <p:sp>
        <p:nvSpPr>
          <p:cNvPr id="9" name="Foliennummernplatzhalter 8">
            <a:extLst>
              <a:ext uri="{FF2B5EF4-FFF2-40B4-BE49-F238E27FC236}">
                <a16:creationId xmlns:a16="http://schemas.microsoft.com/office/drawing/2014/main" id="{8C2179D0-52F7-A465-BFA1-A47763AF7C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35A5ABBB-D73B-5D12-304B-03EDDA90435A}"/>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7901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F13B28-9C2E-6E7B-B5BE-DA4896090566}"/>
              </a:ext>
            </a:extLst>
          </p:cNvPr>
          <p:cNvSpPr>
            <a:spLocks noGrp="1"/>
          </p:cNvSpPr>
          <p:nvPr>
            <p:ph type="title"/>
          </p:nvPr>
        </p:nvSpPr>
        <p:spPr/>
        <p:txBody>
          <a:bodyPr/>
          <a:lstStyle/>
          <a:p>
            <a:r>
              <a:rPr lang="de-DE" dirty="0"/>
              <a:t>Agenda</a:t>
            </a:r>
          </a:p>
        </p:txBody>
      </p:sp>
      <p:sp>
        <p:nvSpPr>
          <p:cNvPr id="2" name="Inhaltsplatzhalter 1">
            <a:extLst>
              <a:ext uri="{FF2B5EF4-FFF2-40B4-BE49-F238E27FC236}">
                <a16:creationId xmlns:a16="http://schemas.microsoft.com/office/drawing/2014/main" id="{F20C8759-C9D0-A7EB-8E38-902C131A6BA0}"/>
              </a:ext>
            </a:extLst>
          </p:cNvPr>
          <p:cNvSpPr>
            <a:spLocks noGrp="1"/>
          </p:cNvSpPr>
          <p:nvPr>
            <p:ph idx="11"/>
          </p:nvPr>
        </p:nvSpPr>
        <p:spPr/>
        <p:txBody>
          <a:bodyPr>
            <a:normAutofit fontScale="92500" lnSpcReduction="10000"/>
          </a:bodyPr>
          <a:lstStyle/>
          <a:p>
            <a:endParaRPr lang="de-DE" dirty="0"/>
          </a:p>
        </p:txBody>
      </p:sp>
      <p:sp>
        <p:nvSpPr>
          <p:cNvPr id="5" name="Inhaltsplatzhalter 4">
            <a:extLst>
              <a:ext uri="{FF2B5EF4-FFF2-40B4-BE49-F238E27FC236}">
                <a16:creationId xmlns:a16="http://schemas.microsoft.com/office/drawing/2014/main" id="{5F56C02F-3519-BFAB-EB9D-C3F265B7897A}"/>
              </a:ext>
            </a:extLst>
          </p:cNvPr>
          <p:cNvSpPr>
            <a:spLocks noGrp="1"/>
          </p:cNvSpPr>
          <p:nvPr>
            <p:ph idx="1"/>
          </p:nvPr>
        </p:nvSpPr>
        <p:spPr>
          <a:xfrm>
            <a:off x="628650" y="778669"/>
            <a:ext cx="8363744" cy="5500370"/>
          </a:xfrm>
        </p:spPr>
        <p:txBody>
          <a:bodyPr>
            <a:normAutofit fontScale="77500" lnSpcReduction="20000"/>
          </a:bodyPr>
          <a:lstStyle/>
          <a:p>
            <a:pPr>
              <a:lnSpc>
                <a:spcPct val="110000"/>
              </a:lnSpc>
            </a:pPr>
            <a:endParaRPr lang="de-DE" sz="2800" b="1" dirty="0">
              <a:solidFill>
                <a:srgbClr val="3D3E3C"/>
              </a:solidFill>
            </a:endParaRPr>
          </a:p>
          <a:p>
            <a:pPr>
              <a:lnSpc>
                <a:spcPct val="110000"/>
              </a:lnSpc>
            </a:pPr>
            <a:r>
              <a:rPr lang="de-DE" sz="2800" b="1" dirty="0">
                <a:solidFill>
                  <a:srgbClr val="3D3E3C"/>
                </a:solidFill>
              </a:rPr>
              <a:t>Allgemeines</a:t>
            </a:r>
          </a:p>
          <a:p>
            <a:pPr marL="0" indent="0">
              <a:lnSpc>
                <a:spcPct val="110000"/>
              </a:lnSpc>
              <a:buNone/>
            </a:pPr>
            <a:endParaRPr lang="de-DE" sz="2800" dirty="0"/>
          </a:p>
          <a:p>
            <a:pPr>
              <a:lnSpc>
                <a:spcPct val="110000"/>
              </a:lnSpc>
            </a:pPr>
            <a:r>
              <a:rPr lang="de-DE" sz="2800" b="1" dirty="0">
                <a:solidFill>
                  <a:srgbClr val="3D3E3C"/>
                </a:solidFill>
              </a:rPr>
              <a:t>Wahlvorstand Urnenwahl und Briefwahl</a:t>
            </a:r>
          </a:p>
          <a:p>
            <a:pPr>
              <a:lnSpc>
                <a:spcPct val="110000"/>
              </a:lnSpc>
            </a:pPr>
            <a:r>
              <a:rPr lang="de-DE" sz="2800" dirty="0"/>
              <a:t>Tätigkeiten des Urnenwahlvorstands am Wahltag vor 08:00 Uhr</a:t>
            </a:r>
          </a:p>
          <a:p>
            <a:pPr>
              <a:lnSpc>
                <a:spcPct val="110000"/>
              </a:lnSpc>
            </a:pPr>
            <a:r>
              <a:rPr lang="de-DE" sz="2800" dirty="0"/>
              <a:t>Tätigkeiten des Urnenwahlvorstands von 08:00 Uhr bis 18:00 Uhr</a:t>
            </a:r>
          </a:p>
          <a:p>
            <a:pPr>
              <a:lnSpc>
                <a:spcPct val="110000"/>
              </a:lnSpc>
            </a:pPr>
            <a:r>
              <a:rPr lang="de-DE" sz="2800" dirty="0"/>
              <a:t>Tätigkeiten des Briefwahlvorstands vor 18:00 Uhr</a:t>
            </a:r>
          </a:p>
          <a:p>
            <a:pPr>
              <a:lnSpc>
                <a:spcPct val="110000"/>
              </a:lnSpc>
            </a:pPr>
            <a:r>
              <a:rPr lang="de-DE" sz="2800" dirty="0"/>
              <a:t>Tätigkeiten des Urnenwahlvorstands ab 18:00 Uhr</a:t>
            </a:r>
          </a:p>
          <a:p>
            <a:pPr>
              <a:lnSpc>
                <a:spcPct val="110000"/>
              </a:lnSpc>
            </a:pPr>
            <a:r>
              <a:rPr lang="de-DE" sz="2800" dirty="0"/>
              <a:t>Tätigkeiten des Briefwahlvorstands ab 18:00 Uhr</a:t>
            </a:r>
          </a:p>
          <a:p>
            <a:pPr>
              <a:lnSpc>
                <a:spcPct val="110000"/>
              </a:lnSpc>
            </a:pPr>
            <a:r>
              <a:rPr lang="de-DE" sz="2800" dirty="0"/>
              <a:t>Erfassung Bürgermeister-/Landratswahl</a:t>
            </a:r>
          </a:p>
          <a:p>
            <a:pPr>
              <a:lnSpc>
                <a:spcPct val="110000"/>
              </a:lnSpc>
            </a:pPr>
            <a:r>
              <a:rPr lang="de-DE" sz="2800" dirty="0"/>
              <a:t>Erfassung Gemeinderats-/Kreistagswahl </a:t>
            </a:r>
          </a:p>
          <a:p>
            <a:pPr>
              <a:lnSpc>
                <a:spcPct val="110000"/>
              </a:lnSpc>
            </a:pPr>
            <a:r>
              <a:rPr lang="de-DE" sz="2800" b="1" dirty="0"/>
              <a:t>Einweisung Schriftführer WES (Besprechungszimmer)</a:t>
            </a:r>
          </a:p>
          <a:p>
            <a:pPr>
              <a:lnSpc>
                <a:spcPct val="110000"/>
              </a:lnSpc>
            </a:pPr>
            <a:r>
              <a:rPr lang="de-DE" sz="2800" b="1" dirty="0"/>
              <a:t>Stimmzettelbeispiele (Sitzungssaal)</a:t>
            </a:r>
          </a:p>
          <a:p>
            <a:pPr marL="0" indent="0">
              <a:lnSpc>
                <a:spcPct val="110000"/>
              </a:lnSpc>
              <a:buNone/>
            </a:pPr>
            <a:endParaRPr lang="de-DE" sz="2800" dirty="0"/>
          </a:p>
          <a:p>
            <a:pPr>
              <a:lnSpc>
                <a:spcPct val="110000"/>
              </a:lnSpc>
            </a:pPr>
            <a:r>
              <a:rPr lang="de-DE" sz="2800" b="1" dirty="0">
                <a:solidFill>
                  <a:srgbClr val="3D3E3C"/>
                </a:solidFill>
              </a:rPr>
              <a:t>Fragen und Antworten</a:t>
            </a:r>
          </a:p>
          <a:p>
            <a:pPr marL="0" indent="0">
              <a:lnSpc>
                <a:spcPct val="110000"/>
              </a:lnSpc>
              <a:buNone/>
            </a:pPr>
            <a:endParaRPr lang="de-DE" sz="2800" dirty="0"/>
          </a:p>
        </p:txBody>
      </p:sp>
      <p:sp>
        <p:nvSpPr>
          <p:cNvPr id="6" name="Foliennummernplatzhalter 5">
            <a:extLst>
              <a:ext uri="{FF2B5EF4-FFF2-40B4-BE49-F238E27FC236}">
                <a16:creationId xmlns:a16="http://schemas.microsoft.com/office/drawing/2014/main" id="{20FECFCE-DBB0-E732-ABAC-BDA6CF1A2CF8}"/>
              </a:ext>
            </a:extLst>
          </p:cNvPr>
          <p:cNvSpPr>
            <a:spLocks noGrp="1"/>
          </p:cNvSpPr>
          <p:nvPr>
            <p:ph type="sldNum" sz="quarter" idx="12"/>
          </p:nvPr>
        </p:nvSpPr>
        <p:spPr/>
        <p:txBody>
          <a:bodyPr/>
          <a:lstStyle/>
          <a:p>
            <a:fld id="{F906993E-9E02-48EE-A46D-7C3E1E24638F}" type="slidenum">
              <a:rPr lang="de-DE" smtClean="0"/>
              <a:pPr/>
              <a:t>2</a:t>
            </a:fld>
            <a:endParaRPr lang="de-DE" dirty="0"/>
          </a:p>
        </p:txBody>
      </p:sp>
    </p:spTree>
    <p:extLst>
      <p:ext uri="{BB962C8B-B14F-4D97-AF65-F5344CB8AC3E}">
        <p14:creationId xmlns:p14="http://schemas.microsoft.com/office/powerpoint/2010/main" val="19370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6C92FBD-DE4F-B23E-A5F7-E8F5BA717AD5}"/>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D1B848EB-2459-A573-A0A5-B9B67D21E122}"/>
              </a:ext>
            </a:extLst>
          </p:cNvPr>
          <p:cNvSpPr>
            <a:spLocks noGrp="1"/>
          </p:cNvSpPr>
          <p:nvPr>
            <p:ph idx="1"/>
          </p:nvPr>
        </p:nvSpPr>
        <p:spPr/>
        <p:txBody>
          <a:bodyPr>
            <a:noAutofit/>
          </a:bodyPr>
          <a:lstStyle/>
          <a:p>
            <a:pPr marL="0" indent="0">
              <a:buNone/>
            </a:pPr>
            <a:r>
              <a:rPr lang="de-DE" b="1" dirty="0">
                <a:solidFill>
                  <a:srgbClr val="3D3E3C"/>
                </a:solidFill>
              </a:rPr>
              <a:t>Ablauf im Wahllokal</a:t>
            </a:r>
          </a:p>
          <a:p>
            <a:pPr marL="354013" indent="-354013">
              <a:buFont typeface="+mj-lt"/>
              <a:buAutoNum type="arabicPeriod"/>
            </a:pPr>
            <a:endParaRPr lang="de-DE" dirty="0"/>
          </a:p>
          <a:p>
            <a:pPr marL="354013" indent="-354013">
              <a:buFont typeface="+mj-lt"/>
              <a:buAutoNum type="arabicPeriod"/>
            </a:pPr>
            <a:r>
              <a:rPr lang="de-DE" dirty="0"/>
              <a:t>Zutritt zum Wahllokal</a:t>
            </a:r>
          </a:p>
          <a:p>
            <a:pPr marL="354013" indent="-354013">
              <a:buFont typeface="+mj-lt"/>
              <a:buAutoNum type="arabicPeriod"/>
            </a:pPr>
            <a:endParaRPr lang="de-DE" dirty="0"/>
          </a:p>
          <a:p>
            <a:pPr marL="354013" indent="-354013">
              <a:buFont typeface="+mj-lt"/>
              <a:buAutoNum type="arabicPeriod"/>
            </a:pPr>
            <a:r>
              <a:rPr lang="de-DE" dirty="0"/>
              <a:t>Stimmzettelausgabe</a:t>
            </a:r>
          </a:p>
          <a:p>
            <a:pPr lvl="1"/>
            <a:r>
              <a:rPr lang="de-DE" dirty="0"/>
              <a:t>Bürgermeisterwahl</a:t>
            </a:r>
          </a:p>
          <a:p>
            <a:pPr lvl="1"/>
            <a:r>
              <a:rPr lang="de-DE" dirty="0"/>
              <a:t>Landratswahl</a:t>
            </a:r>
          </a:p>
          <a:p>
            <a:pPr lvl="1"/>
            <a:r>
              <a:rPr lang="de-DE" dirty="0"/>
              <a:t>Gemeinderatswahl</a:t>
            </a:r>
          </a:p>
          <a:p>
            <a:pPr lvl="1"/>
            <a:r>
              <a:rPr lang="de-DE" dirty="0"/>
              <a:t>Kreistagswahl</a:t>
            </a:r>
          </a:p>
          <a:p>
            <a:pPr marL="354013" indent="-354013">
              <a:buNone/>
            </a:pPr>
            <a:endParaRPr lang="de-DE" dirty="0"/>
          </a:p>
          <a:p>
            <a:pPr marL="354013" indent="-354013">
              <a:buNone/>
            </a:pPr>
            <a:r>
              <a:rPr lang="de-DE" dirty="0"/>
              <a:t>3. 	Wahlkabinen</a:t>
            </a:r>
          </a:p>
          <a:p>
            <a:pPr marL="0" indent="0">
              <a:buNone/>
            </a:pPr>
            <a:endParaRPr lang="de-DE" sz="2000" dirty="0"/>
          </a:p>
        </p:txBody>
      </p:sp>
      <p:sp>
        <p:nvSpPr>
          <p:cNvPr id="7" name="Foliennummernplatzhalter 6">
            <a:extLst>
              <a:ext uri="{FF2B5EF4-FFF2-40B4-BE49-F238E27FC236}">
                <a16:creationId xmlns:a16="http://schemas.microsoft.com/office/drawing/2014/main" id="{DC4794FB-DD79-4EC4-BC05-5533FDE32F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D4B3C8DD-8AD0-4211-C933-D8CD7E9E69BD}"/>
              </a:ext>
            </a:extLst>
          </p:cNvPr>
          <p:cNvSpPr>
            <a:spLocks noGrp="1"/>
          </p:cNvSpPr>
          <p:nvPr>
            <p:ph idx="11"/>
          </p:nvPr>
        </p:nvSpPr>
        <p:spPr/>
        <p:txBody>
          <a:bodyPr>
            <a:normAutofit fontScale="92500" lnSpcReduction="10000"/>
          </a:bodyPr>
          <a:lstStyle/>
          <a:p>
            <a:endParaRPr lang="de-DE"/>
          </a:p>
        </p:txBody>
      </p:sp>
      <p:pic>
        <p:nvPicPr>
          <p:cNvPr id="6" name="Grafik 5">
            <a:extLst>
              <a:ext uri="{FF2B5EF4-FFF2-40B4-BE49-F238E27FC236}">
                <a16:creationId xmlns:a16="http://schemas.microsoft.com/office/drawing/2014/main" id="{0D9609C6-E1FF-F8E0-8AFC-4D3D8F972923}"/>
              </a:ext>
            </a:extLst>
          </p:cNvPr>
          <p:cNvPicPr>
            <a:picLocks noChangeAspect="1"/>
          </p:cNvPicPr>
          <p:nvPr/>
        </p:nvPicPr>
        <p:blipFill>
          <a:blip r:embed="rId2"/>
          <a:stretch>
            <a:fillRect/>
          </a:stretch>
        </p:blipFill>
        <p:spPr>
          <a:xfrm>
            <a:off x="4725194" y="1219994"/>
            <a:ext cx="4334632" cy="3907875"/>
          </a:xfrm>
          <a:prstGeom prst="rect">
            <a:avLst/>
          </a:prstGeom>
        </p:spPr>
      </p:pic>
    </p:spTree>
    <p:extLst>
      <p:ext uri="{BB962C8B-B14F-4D97-AF65-F5344CB8AC3E}">
        <p14:creationId xmlns:p14="http://schemas.microsoft.com/office/powerpoint/2010/main" val="41417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B62B-FFCB-EC21-7299-3454A8A0A1A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7327814-61B0-2DE4-AEE8-1019357D698D}"/>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D24E38C0-A9E7-1D29-0B15-91A8127E392B}"/>
              </a:ext>
            </a:extLst>
          </p:cNvPr>
          <p:cNvSpPr>
            <a:spLocks noGrp="1"/>
          </p:cNvSpPr>
          <p:nvPr>
            <p:ph idx="1"/>
          </p:nvPr>
        </p:nvSpPr>
        <p:spPr>
          <a:xfrm>
            <a:off x="628650" y="778669"/>
            <a:ext cx="4096544" cy="5500370"/>
          </a:xfrm>
        </p:spPr>
        <p:txBody>
          <a:bodyPr>
            <a:noAutofit/>
          </a:bodyPr>
          <a:lstStyle/>
          <a:p>
            <a:pPr marL="354013" indent="-354013">
              <a:buNone/>
            </a:pPr>
            <a:r>
              <a:rPr lang="de-DE" sz="2000" dirty="0"/>
              <a:t>4.	Wahltisch mit Wahlurnen</a:t>
            </a:r>
          </a:p>
          <a:p>
            <a:endParaRPr lang="de-DE" sz="2000" dirty="0"/>
          </a:p>
          <a:p>
            <a:r>
              <a:rPr lang="de-DE" sz="2000" dirty="0"/>
              <a:t>Am Wahltisch wird die Wahlberechtigung geprüft und das Wählerverzeichnis geführt.</a:t>
            </a:r>
          </a:p>
          <a:p>
            <a:endParaRPr lang="de-DE" sz="2000" dirty="0"/>
          </a:p>
          <a:p>
            <a:r>
              <a:rPr lang="de-DE" sz="2000" dirty="0"/>
              <a:t>Wahlberechtigt ist, wer in das Wählerverzeichnis eingetragen ist.</a:t>
            </a:r>
          </a:p>
          <a:p>
            <a:endParaRPr lang="de-DE" sz="2000" dirty="0"/>
          </a:p>
          <a:p>
            <a:r>
              <a:rPr lang="de-DE" sz="2000" dirty="0"/>
              <a:t>Erst wenn die Prüfung erfolgreich war, wird die Wahlurne für den Einwurf der Stimmzettel durch den Abstimmenden freigegeben! Danach erfolgt die Eintragung des Stimmabgabevermerks.</a:t>
            </a:r>
          </a:p>
          <a:p>
            <a:endParaRPr lang="de-DE" sz="2000" dirty="0"/>
          </a:p>
        </p:txBody>
      </p:sp>
      <p:sp>
        <p:nvSpPr>
          <p:cNvPr id="7" name="Foliennummernplatzhalter 6">
            <a:extLst>
              <a:ext uri="{FF2B5EF4-FFF2-40B4-BE49-F238E27FC236}">
                <a16:creationId xmlns:a16="http://schemas.microsoft.com/office/drawing/2014/main" id="{0479A6C6-F044-D8EB-016E-12B41A958D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1F49BF9C-0385-0B6D-5156-6E3FA41E3797}"/>
              </a:ext>
            </a:extLst>
          </p:cNvPr>
          <p:cNvSpPr>
            <a:spLocks noGrp="1"/>
          </p:cNvSpPr>
          <p:nvPr>
            <p:ph idx="11"/>
          </p:nvPr>
        </p:nvSpPr>
        <p:spPr/>
        <p:txBody>
          <a:bodyPr>
            <a:normAutofit fontScale="92500" lnSpcReduction="10000"/>
          </a:bodyPr>
          <a:lstStyle/>
          <a:p>
            <a:endParaRPr lang="de-DE"/>
          </a:p>
        </p:txBody>
      </p:sp>
      <p:pic>
        <p:nvPicPr>
          <p:cNvPr id="8" name="Grafik 7">
            <a:extLst>
              <a:ext uri="{FF2B5EF4-FFF2-40B4-BE49-F238E27FC236}">
                <a16:creationId xmlns:a16="http://schemas.microsoft.com/office/drawing/2014/main" id="{7DF5B45E-4C54-56B5-4E1B-2ED8B0DC7920}"/>
              </a:ext>
            </a:extLst>
          </p:cNvPr>
          <p:cNvPicPr>
            <a:picLocks noChangeAspect="1"/>
          </p:cNvPicPr>
          <p:nvPr/>
        </p:nvPicPr>
        <p:blipFill>
          <a:blip r:embed="rId2"/>
          <a:stretch>
            <a:fillRect/>
          </a:stretch>
        </p:blipFill>
        <p:spPr>
          <a:xfrm>
            <a:off x="4725194" y="1219994"/>
            <a:ext cx="4334632" cy="3907875"/>
          </a:xfrm>
          <a:prstGeom prst="rect">
            <a:avLst/>
          </a:prstGeom>
        </p:spPr>
      </p:pic>
    </p:spTree>
    <p:extLst>
      <p:ext uri="{BB962C8B-B14F-4D97-AF65-F5344CB8AC3E}">
        <p14:creationId xmlns:p14="http://schemas.microsoft.com/office/powerpoint/2010/main" val="357848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CD5B058-9A33-69EB-D0EA-F2298EDC48CE}"/>
              </a:ext>
            </a:extLst>
          </p:cNvPr>
          <p:cNvSpPr>
            <a:spLocks noGrp="1"/>
          </p:cNvSpPr>
          <p:nvPr>
            <p:ph type="title"/>
          </p:nvPr>
        </p:nvSpPr>
        <p:spPr/>
        <p:txBody>
          <a:bodyPr/>
          <a:lstStyle/>
          <a:p>
            <a:r>
              <a:rPr lang="de-DE"/>
              <a:t>WÄHLERVERZEICHNIS</a:t>
            </a:r>
          </a:p>
        </p:txBody>
      </p:sp>
      <p:pic>
        <p:nvPicPr>
          <p:cNvPr id="4" name="Grafik 3" descr="Ein Bild, das Text, Zahl, Schrift, parallel enthält.&#10;&#10;KI-generierte Inhalte können fehlerhaft sein.">
            <a:extLst>
              <a:ext uri="{FF2B5EF4-FFF2-40B4-BE49-F238E27FC236}">
                <a16:creationId xmlns:a16="http://schemas.microsoft.com/office/drawing/2014/main" id="{6DD71C18-E7C8-D9B8-BCD2-411E210D6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320" y="686594"/>
            <a:ext cx="7885267" cy="4534808"/>
          </a:xfrm>
          <a:prstGeom prst="rect">
            <a:avLst/>
          </a:prstGeom>
        </p:spPr>
      </p:pic>
      <p:sp>
        <p:nvSpPr>
          <p:cNvPr id="2" name="Textfeld 1">
            <a:extLst>
              <a:ext uri="{FF2B5EF4-FFF2-40B4-BE49-F238E27FC236}">
                <a16:creationId xmlns:a16="http://schemas.microsoft.com/office/drawing/2014/main" id="{50859DF5-3517-AE63-B8A1-1D557AD86181}"/>
              </a:ext>
            </a:extLst>
          </p:cNvPr>
          <p:cNvSpPr txBox="1"/>
          <p:nvPr/>
        </p:nvSpPr>
        <p:spPr>
          <a:xfrm>
            <a:off x="1260320" y="5563394"/>
            <a:ext cx="7391400" cy="800219"/>
          </a:xfrm>
          <a:prstGeom prst="rect">
            <a:avLst/>
          </a:prstGeom>
          <a:noFill/>
        </p:spPr>
        <p:txBody>
          <a:bodyPr wrap="square" rtlCol="0">
            <a:spAutoFit/>
          </a:bodyPr>
          <a:lstStyle/>
          <a:p>
            <a:pPr algn="ctr"/>
            <a:r>
              <a:rPr lang="de-DE" dirty="0">
                <a:sym typeface="Wingdings" panose="05000000000000000000" pitchFamily="2" charset="2"/>
              </a:rPr>
              <a:t>Stimmabgabe mit einem </a:t>
            </a:r>
            <a:r>
              <a:rPr lang="de-DE" sz="2800" b="1" dirty="0">
                <a:solidFill>
                  <a:schemeClr val="accent6"/>
                </a:solidFill>
                <a:sym typeface="Wingdings" panose="05000000000000000000" pitchFamily="2" charset="2"/>
              </a:rPr>
              <a:t></a:t>
            </a:r>
            <a:r>
              <a:rPr lang="de-DE" dirty="0">
                <a:sym typeface="Wingdings" panose="05000000000000000000" pitchFamily="2" charset="2"/>
              </a:rPr>
              <a:t> im Wählerverzeichnis kennzeichnen.</a:t>
            </a:r>
          </a:p>
          <a:p>
            <a:pPr algn="ctr"/>
            <a:r>
              <a:rPr lang="de-DE" dirty="0">
                <a:sym typeface="Wingdings" panose="05000000000000000000" pitchFamily="2" charset="2"/>
              </a:rPr>
              <a:t>Empfehlung: grünen Stift verwenden</a:t>
            </a:r>
            <a:endParaRPr lang="de-DE" dirty="0"/>
          </a:p>
        </p:txBody>
      </p:sp>
    </p:spTree>
    <p:extLst>
      <p:ext uri="{BB962C8B-B14F-4D97-AF65-F5344CB8AC3E}">
        <p14:creationId xmlns:p14="http://schemas.microsoft.com/office/powerpoint/2010/main" val="405830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99D07C4-F7DF-8DDB-B07F-D5062DE165B4}"/>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B049C81A-6141-E321-F396-EF96596008F8}"/>
              </a:ext>
            </a:extLst>
          </p:cNvPr>
          <p:cNvSpPr>
            <a:spLocks noGrp="1"/>
          </p:cNvSpPr>
          <p:nvPr>
            <p:ph idx="1"/>
          </p:nvPr>
        </p:nvSpPr>
        <p:spPr/>
        <p:txBody>
          <a:bodyPr>
            <a:normAutofit/>
          </a:bodyPr>
          <a:lstStyle/>
          <a:p>
            <a:pPr marL="719138" indent="-719138">
              <a:buNone/>
            </a:pPr>
            <a:r>
              <a:rPr lang="de-DE" b="1" dirty="0"/>
              <a:t>9.2 	Stimmabgabe mit Wahlschein</a:t>
            </a:r>
            <a:endParaRPr lang="de-DE" dirty="0"/>
          </a:p>
          <a:p>
            <a:endParaRPr lang="de-DE" dirty="0"/>
          </a:p>
          <a:p>
            <a:r>
              <a:rPr lang="de-DE" dirty="0"/>
              <a:t>Die Stimmabgabe ist in jedem beliebigen Urnenwahllokal der Gemeinde möglich.</a:t>
            </a:r>
          </a:p>
          <a:p>
            <a:endParaRPr lang="de-DE" dirty="0"/>
          </a:p>
          <a:p>
            <a:r>
              <a:rPr lang="de-DE" dirty="0"/>
              <a:t>Ist der Abstimmende nur für die Landkreiswahlen wahlberechtigt, ist die Stimmabgabe in jedem beliebigen Stimmbezirk der zum Wahlkreis gehörenden Gemeinden des Landkreises möglich. </a:t>
            </a:r>
          </a:p>
          <a:p>
            <a:endParaRPr lang="de-DE" dirty="0"/>
          </a:p>
          <a:p>
            <a:r>
              <a:rPr lang="de-DE" dirty="0"/>
              <a:t>Der Abstimmende weist sich aus und übergibt den Wahlschein dem Wahlvorsteher.</a:t>
            </a:r>
          </a:p>
          <a:p>
            <a:endParaRPr lang="de-DE" dirty="0"/>
          </a:p>
          <a:p>
            <a:r>
              <a:rPr lang="de-DE" dirty="0"/>
              <a:t>Zweifel über die Wahlberechtigung klärt der Wahlvorstand auf.</a:t>
            </a:r>
          </a:p>
          <a:p>
            <a:endParaRPr lang="de-DE" dirty="0"/>
          </a:p>
          <a:p>
            <a:r>
              <a:rPr lang="de-DE" dirty="0"/>
              <a:t>Die Zurückweisung ist in der Niederschrift anzugeben.</a:t>
            </a:r>
          </a:p>
        </p:txBody>
      </p:sp>
      <p:sp>
        <p:nvSpPr>
          <p:cNvPr id="6" name="Foliennummernplatzhalter 5">
            <a:extLst>
              <a:ext uri="{FF2B5EF4-FFF2-40B4-BE49-F238E27FC236}">
                <a16:creationId xmlns:a16="http://schemas.microsoft.com/office/drawing/2014/main" id="{8FA1B69F-E571-0513-7F47-3DE9225135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12E2B991-67FC-DE9D-1443-73DB286D302D}"/>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91329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7BD20C37-72B7-565C-C890-C60C2C5876C4}"/>
              </a:ext>
            </a:extLst>
          </p:cNvPr>
          <p:cNvSpPr>
            <a:spLocks noGrp="1"/>
          </p:cNvSpPr>
          <p:nvPr>
            <p:ph type="title"/>
          </p:nvPr>
        </p:nvSpPr>
        <p:spPr/>
        <p:txBody>
          <a:bodyPr/>
          <a:lstStyle/>
          <a:p>
            <a:r>
              <a:rPr lang="de-DE"/>
              <a:t>WAHLSCHEIN</a:t>
            </a:r>
          </a:p>
        </p:txBody>
      </p:sp>
      <p:pic>
        <p:nvPicPr>
          <p:cNvPr id="3" name="Grafik 2" descr="Ein Bild, das Text, Screenshot, Schrift, Zahl enthält.&#10;&#10;KI-generierte Inhalte können fehlerhaft sein.">
            <a:extLst>
              <a:ext uri="{FF2B5EF4-FFF2-40B4-BE49-F238E27FC236}">
                <a16:creationId xmlns:a16="http://schemas.microsoft.com/office/drawing/2014/main" id="{D83604BC-E1CD-399B-167F-A69EAB6E7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846" y="0"/>
            <a:ext cx="4849948" cy="6859588"/>
          </a:xfrm>
          <a:prstGeom prst="rect">
            <a:avLst/>
          </a:prstGeom>
        </p:spPr>
      </p:pic>
    </p:spTree>
    <p:extLst>
      <p:ext uri="{BB962C8B-B14F-4D97-AF65-F5344CB8AC3E}">
        <p14:creationId xmlns:p14="http://schemas.microsoft.com/office/powerpoint/2010/main" val="24588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8BB50B-C1B4-5705-0DF9-43AE86374207}"/>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E7F4121D-F1EF-ACC4-85DF-2192379A260D}"/>
              </a:ext>
            </a:extLst>
          </p:cNvPr>
          <p:cNvSpPr>
            <a:spLocks noGrp="1"/>
          </p:cNvSpPr>
          <p:nvPr>
            <p:ph idx="1"/>
          </p:nvPr>
        </p:nvSpPr>
        <p:spPr/>
        <p:txBody>
          <a:bodyPr>
            <a:noAutofit/>
          </a:bodyPr>
          <a:lstStyle/>
          <a:p>
            <a:pPr marL="719138" indent="-719138">
              <a:buNone/>
            </a:pPr>
            <a:r>
              <a:rPr lang="de-DE" b="1" dirty="0">
                <a:solidFill>
                  <a:srgbClr val="3D3E3C"/>
                </a:solidFill>
              </a:rPr>
              <a:t>9.2.1 	Erläuterungen für das Wahlscheinmuster:</a:t>
            </a:r>
            <a:endParaRPr lang="de-DE" dirty="0"/>
          </a:p>
          <a:p>
            <a:pPr marL="0" indent="0">
              <a:buNone/>
              <a:tabLst>
                <a:tab pos="717550" algn="l"/>
              </a:tabLst>
            </a:pPr>
            <a:r>
              <a:rPr lang="de-DE" b="1" dirty="0">
                <a:solidFill>
                  <a:srgbClr val="3D3E3C"/>
                </a:solidFill>
              </a:rPr>
              <a:t>	Folgende Prüfungen sind in jedem Fall durchzuführen:</a:t>
            </a:r>
          </a:p>
          <a:p>
            <a:r>
              <a:rPr lang="de-DE" dirty="0"/>
              <a:t>Abstimmender einem Wahlvorstandsmitglied persönlich bekannt oder kann er sich ausweisen?</a:t>
            </a:r>
          </a:p>
          <a:p>
            <a:r>
              <a:rPr lang="de-DE" dirty="0"/>
              <a:t>Wahlschein in einem Verzeichnis der für ungültig erklärten Wahlscheine eingetragen?</a:t>
            </a:r>
          </a:p>
          <a:p>
            <a:r>
              <a:rPr lang="de-DE" dirty="0"/>
              <a:t>Wahlschein für die Gemeinde- und die Landkreiswahlen gültig oder nur für die Landrats- und Kreistagswahl gültig?</a:t>
            </a:r>
          </a:p>
          <a:p>
            <a:r>
              <a:rPr lang="de-DE" dirty="0"/>
              <a:t>Dienstsiegel der ausstellenden Gemeinde auf dem Wahlschein?</a:t>
            </a:r>
          </a:p>
          <a:p>
            <a:r>
              <a:rPr lang="de-DE" dirty="0"/>
              <a:t>Wahlschein mit Namenseindruck des ausstellenden Gemeindebediensteten (Heininger, Ederer, </a:t>
            </a:r>
            <a:r>
              <a:rPr lang="de-DE" dirty="0" err="1"/>
              <a:t>Drewlo</a:t>
            </a:r>
            <a:r>
              <a:rPr lang="de-DE" dirty="0"/>
              <a:t>)</a:t>
            </a:r>
          </a:p>
          <a:p>
            <a:r>
              <a:rPr lang="de-DE" dirty="0"/>
              <a:t>Jegliche Zweifel hat der Wahlvorstand ggf. durch Rückruf bei der Gemeinde aufzuklären.</a:t>
            </a:r>
          </a:p>
          <a:p>
            <a:r>
              <a:rPr lang="de-DE" dirty="0"/>
              <a:t>Bei Zweifeln: Beschluss über Zulassung oder Zurückweisung des Wahlscheininhabers; in der Niederschrift unter besondere Vorfälle zu vermerken.</a:t>
            </a:r>
          </a:p>
        </p:txBody>
      </p:sp>
      <p:sp>
        <p:nvSpPr>
          <p:cNvPr id="7" name="Foliennummernplatzhalter 6">
            <a:extLst>
              <a:ext uri="{FF2B5EF4-FFF2-40B4-BE49-F238E27FC236}">
                <a16:creationId xmlns:a16="http://schemas.microsoft.com/office/drawing/2014/main" id="{E1FF974E-D388-74E0-AACE-961B7386CA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76A10899-2A37-E3F9-4B80-CEA07E2663B7}"/>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9184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5A5B46-ED11-78CF-7059-507D66C6A058}"/>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575D8E31-AAA4-D96E-67C7-D958009E722B}"/>
              </a:ext>
            </a:extLst>
          </p:cNvPr>
          <p:cNvSpPr>
            <a:spLocks noGrp="1"/>
          </p:cNvSpPr>
          <p:nvPr>
            <p:ph idx="1"/>
          </p:nvPr>
        </p:nvSpPr>
        <p:spPr/>
        <p:txBody>
          <a:bodyPr>
            <a:normAutofit/>
          </a:bodyPr>
          <a:lstStyle/>
          <a:p>
            <a:pPr marL="719138" indent="-719138">
              <a:buNone/>
            </a:pPr>
            <a:r>
              <a:rPr lang="de-DE" b="1" dirty="0">
                <a:solidFill>
                  <a:srgbClr val="3D3E3C"/>
                </a:solidFill>
              </a:rPr>
              <a:t>9.2.2	Wie wird mit dem Wahlschein weiter verfahren? </a:t>
            </a:r>
            <a:endParaRPr lang="de-DE" dirty="0"/>
          </a:p>
          <a:p>
            <a:endParaRPr lang="de-DE" dirty="0"/>
          </a:p>
          <a:p>
            <a:r>
              <a:rPr lang="de-DE" dirty="0"/>
              <a:t>Darf der Wahlscheininhaber wählen, vermerkt der Schriftführer die jeweilige Stimmabgabe auf dem Wahlschein.</a:t>
            </a:r>
          </a:p>
          <a:p>
            <a:endParaRPr lang="de-DE" dirty="0"/>
          </a:p>
          <a:p>
            <a:r>
              <a:rPr lang="de-DE" dirty="0"/>
              <a:t>Der Wahlschein wird einbehalten.</a:t>
            </a:r>
          </a:p>
          <a:p>
            <a:endParaRPr lang="de-DE" dirty="0"/>
          </a:p>
          <a:p>
            <a:r>
              <a:rPr lang="de-DE" dirty="0"/>
              <a:t>Ein Wahlschein für eine andere Gemeinde, einen anderen Landkreis oder eine andere kreisfreie Stadt darf keinesfalls einbehalten werden, es kann nur dort gewählt werden.</a:t>
            </a:r>
          </a:p>
          <a:p>
            <a:pPr marL="0" indent="0">
              <a:buNone/>
            </a:pPr>
            <a:endParaRPr lang="de-DE" dirty="0"/>
          </a:p>
        </p:txBody>
      </p:sp>
      <p:sp>
        <p:nvSpPr>
          <p:cNvPr id="6" name="Foliennummernplatzhalter 5">
            <a:extLst>
              <a:ext uri="{FF2B5EF4-FFF2-40B4-BE49-F238E27FC236}">
                <a16:creationId xmlns:a16="http://schemas.microsoft.com/office/drawing/2014/main" id="{912FD816-1381-5DF4-ECDB-C61B78BFA2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34423641-F341-C77E-6ECB-E64F741A9E71}"/>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4636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E6ED56-A12A-5A18-F18B-F714EF1CC2F0}"/>
              </a:ext>
            </a:extLst>
          </p:cNvPr>
          <p:cNvSpPr>
            <a:spLocks noGrp="1"/>
          </p:cNvSpPr>
          <p:nvPr>
            <p:ph type="title"/>
          </p:nvPr>
        </p:nvSpPr>
        <p:spPr/>
        <p:txBody>
          <a:bodyPr/>
          <a:lstStyle/>
          <a:p>
            <a:pPr marL="719138" indent="-719138"/>
            <a:r>
              <a:rPr lang="de-DE" dirty="0"/>
              <a:t>10.	Allgemeine Zurückweisungsgründe und evtl. Heilungsmöglichkeiten </a:t>
            </a:r>
          </a:p>
        </p:txBody>
      </p:sp>
      <p:sp>
        <p:nvSpPr>
          <p:cNvPr id="6" name="Inhaltsplatzhalter 5">
            <a:extLst>
              <a:ext uri="{FF2B5EF4-FFF2-40B4-BE49-F238E27FC236}">
                <a16:creationId xmlns:a16="http://schemas.microsoft.com/office/drawing/2014/main" id="{53D6D566-C010-CDBC-9F31-CA64AC04183E}"/>
              </a:ext>
            </a:extLst>
          </p:cNvPr>
          <p:cNvSpPr>
            <a:spLocks noGrp="1"/>
          </p:cNvSpPr>
          <p:nvPr>
            <p:ph idx="1"/>
          </p:nvPr>
        </p:nvSpPr>
        <p:spPr/>
        <p:txBody>
          <a:bodyPr>
            <a:noAutofit/>
          </a:bodyPr>
          <a:lstStyle/>
          <a:p>
            <a:pPr marL="0" indent="0">
              <a:buNone/>
            </a:pPr>
            <a:r>
              <a:rPr lang="de-DE" b="1" dirty="0">
                <a:solidFill>
                  <a:srgbClr val="3D3E3C"/>
                </a:solidFill>
              </a:rPr>
              <a:t>Der Wahlvorstand hat einen Abstimmenden beim Vorliegen einer der folgenden Gründe zurückzuweisen:</a:t>
            </a:r>
          </a:p>
          <a:p>
            <a:r>
              <a:rPr lang="de-DE" sz="1900" dirty="0"/>
              <a:t>Er ist nicht in das Wählerverzeichnis eingetragen und besitzt keinen Wahlschein.</a:t>
            </a:r>
          </a:p>
          <a:p>
            <a:r>
              <a:rPr lang="de-DE" sz="1900" dirty="0"/>
              <a:t>Er kann sich auf Verlangen des Wahlvorstandes nicht ausweisen oder verweigert die zur Feststellung der Identität erforderlichen Mitwirkungshandlungen.</a:t>
            </a:r>
          </a:p>
          <a:p>
            <a:r>
              <a:rPr lang="de-DE" sz="1900" dirty="0"/>
              <a:t>Trotz Wahlscheinvermerk im Wählerverzeichnis kann der Abstimmende keinen Wahlschein vorlegen.</a:t>
            </a:r>
          </a:p>
          <a:p>
            <a:r>
              <a:rPr lang="de-DE" sz="1900" dirty="0"/>
              <a:t>Er hat bereits einen Stimmabgabevermerk im Wählerverzeichnis.</a:t>
            </a:r>
          </a:p>
          <a:p>
            <a:r>
              <a:rPr lang="de-DE" sz="1900" dirty="0"/>
              <a:t>Möglichkeit der Berichtigung des Wählerverzeichnisses durch die Gemeinde oder auf Veranlassung der Gemeinde durch den Wahlvorsteher bis 18 Uhr.</a:t>
            </a:r>
          </a:p>
          <a:p>
            <a:r>
              <a:rPr lang="de-DE" sz="1900" dirty="0"/>
              <a:t>Korrekturen des Wählerverzeichnisses sind zu erläutern.</a:t>
            </a:r>
          </a:p>
          <a:p>
            <a:r>
              <a:rPr lang="de-DE" sz="1900" dirty="0"/>
              <a:t>Korrekturen sind ebenso wie die berichtigte Abschlussbeurkundung vom Wahlvorsteher zu unterschreiben.</a:t>
            </a:r>
          </a:p>
        </p:txBody>
      </p:sp>
      <p:sp>
        <p:nvSpPr>
          <p:cNvPr id="8" name="Foliennummernplatzhalter 7">
            <a:extLst>
              <a:ext uri="{FF2B5EF4-FFF2-40B4-BE49-F238E27FC236}">
                <a16:creationId xmlns:a16="http://schemas.microsoft.com/office/drawing/2014/main" id="{3F899B1D-CB0F-41CE-57EF-FC4BDEEE7A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E71E16D3-AE5C-B682-8AE1-44D3319D65C4}"/>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6020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9CCC082-6E26-E4A9-81ED-21A82C192769}"/>
              </a:ext>
            </a:extLst>
          </p:cNvPr>
          <p:cNvSpPr>
            <a:spLocks noGrp="1"/>
          </p:cNvSpPr>
          <p:nvPr>
            <p:ph idx="1"/>
          </p:nvPr>
        </p:nvSpPr>
        <p:spPr/>
        <p:txBody>
          <a:bodyPr>
            <a:noAutofit/>
          </a:bodyPr>
          <a:lstStyle/>
          <a:p>
            <a:pPr marL="0" indent="0">
              <a:buNone/>
            </a:pPr>
            <a:r>
              <a:rPr lang="de-DE" sz="1900" dirty="0"/>
              <a:t>Nachdem er den/die alten Stimmzettel im Beisein eines Mitglieds des Wahlvorstands unter Beachtung des Abstimmungsgeheimnisses vernichtet hat:</a:t>
            </a:r>
          </a:p>
          <a:p>
            <a:r>
              <a:rPr lang="de-DE" sz="1900" dirty="0"/>
              <a:t>Er hat seinen Stimmzettel verschrieben oder unbrauchbar gemacht. </a:t>
            </a:r>
          </a:p>
          <a:p>
            <a:r>
              <a:rPr lang="de-DE" sz="1900" dirty="0"/>
              <a:t>Stimmzettel wurden außerhalb der Wahlkabine gekennzeichnet oder gefaltet.</a:t>
            </a:r>
          </a:p>
          <a:p>
            <a:r>
              <a:rPr lang="de-DE" sz="1900" dirty="0"/>
              <a:t>Stimmzettel wurden so gefaltet, dass seine Stimmabgabe erkennbar ist oder sie wurden mit einem äußerlich sichtbaren Kennzeichen versehen.</a:t>
            </a:r>
          </a:p>
          <a:p>
            <a:r>
              <a:rPr lang="de-DE" sz="1900" dirty="0"/>
              <a:t>Der Abstimmende will mehrere gleichartige oder einen nicht amtlich hergestellten Stimmzettel abgeben oder mit einem Stimmzettel einen weiteren Gegenstand in die Wahlurne werfen.</a:t>
            </a:r>
          </a:p>
          <a:p>
            <a:r>
              <a:rPr lang="de-DE" sz="1900" dirty="0"/>
              <a:t>Er hat für den Wahlvorstand erkennbar in der Wahlkabine fotografiert oder gefilmt.</a:t>
            </a:r>
          </a:p>
          <a:p>
            <a:r>
              <a:rPr lang="de-DE" sz="1900" dirty="0"/>
              <a:t>Die Zurückweisung erfolgt immer durch Beschluss des Wahlvorstands.</a:t>
            </a:r>
          </a:p>
        </p:txBody>
      </p:sp>
      <p:sp>
        <p:nvSpPr>
          <p:cNvPr id="3" name="Foliennummernplatzhalter 2">
            <a:extLst>
              <a:ext uri="{FF2B5EF4-FFF2-40B4-BE49-F238E27FC236}">
                <a16:creationId xmlns:a16="http://schemas.microsoft.com/office/drawing/2014/main" id="{4320A434-7EB9-9933-EB0E-E8802CB12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7" name="Inhaltsplatzhalter 6">
            <a:extLst>
              <a:ext uri="{FF2B5EF4-FFF2-40B4-BE49-F238E27FC236}">
                <a16:creationId xmlns:a16="http://schemas.microsoft.com/office/drawing/2014/main" id="{7952A9CC-8EFC-8BD6-93BC-2883EB9541F7}"/>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C80B47A9-FA17-F8D9-05B4-46B234EEA9E3}"/>
              </a:ext>
            </a:extLst>
          </p:cNvPr>
          <p:cNvSpPr>
            <a:spLocks noGrp="1"/>
          </p:cNvSpPr>
          <p:nvPr>
            <p:ph type="title"/>
          </p:nvPr>
        </p:nvSpPr>
        <p:spPr/>
        <p:txBody>
          <a:bodyPr/>
          <a:lstStyle/>
          <a:p>
            <a:pPr marL="715963" indent="-715963"/>
            <a:r>
              <a:rPr lang="de-DE" dirty="0"/>
              <a:t>11. 	Fälle, in denen Abstimmende zurückzuweisen sind/auf Verlangen neue Stimmzettel erhalten</a:t>
            </a:r>
          </a:p>
        </p:txBody>
      </p:sp>
    </p:spTree>
    <p:extLst>
      <p:ext uri="{BB962C8B-B14F-4D97-AF65-F5344CB8AC3E}">
        <p14:creationId xmlns:p14="http://schemas.microsoft.com/office/powerpoint/2010/main" val="30179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B1996E9-6CB5-3B7C-7971-D127BDD38C8A}"/>
              </a:ext>
            </a:extLst>
          </p:cNvPr>
          <p:cNvSpPr>
            <a:spLocks noGrp="1"/>
          </p:cNvSpPr>
          <p:nvPr>
            <p:ph idx="1"/>
          </p:nvPr>
        </p:nvSpPr>
        <p:spPr/>
        <p:txBody>
          <a:bodyPr/>
          <a:lstStyle/>
          <a:p>
            <a:r>
              <a:rPr lang="de-DE" dirty="0"/>
              <a:t>Rote Wahlbriefumschläge mit den Briefwahlunterlagen dürfen keinesfalls entgegengenommen werden.</a:t>
            </a:r>
          </a:p>
          <a:p>
            <a:pPr lvl="1"/>
            <a:endParaRPr lang="de-DE" dirty="0"/>
          </a:p>
          <a:p>
            <a:pPr lvl="1"/>
            <a:r>
              <a:rPr lang="de-DE" dirty="0"/>
              <a:t>Absolute Ausnahme: keine Möglichkeit den roten Wahlbrief selbst bei der Gemeinde abzugeben. </a:t>
            </a:r>
          </a:p>
          <a:p>
            <a:pPr marL="355600" lvl="1" indent="0">
              <a:buNone/>
            </a:pPr>
            <a:r>
              <a:rPr lang="de-DE" dirty="0"/>
              <a:t>	(Gemeindeverwaltung informieren, wird abgeholt.)</a:t>
            </a:r>
          </a:p>
          <a:p>
            <a:pPr marL="0" indent="0">
              <a:buNone/>
            </a:pPr>
            <a:endParaRPr lang="de-DE" dirty="0"/>
          </a:p>
          <a:p>
            <a:r>
              <a:rPr lang="de-DE" dirty="0"/>
              <a:t>Die betreffende Person ist darauf hinzuweisen, dass sie entweder den Wahlbrief bei der Gemeinde bis 18:00 Uhr selbst abgeben oder im Wahllokal persönlich wählen kann.</a:t>
            </a:r>
          </a:p>
          <a:p>
            <a:pPr lvl="1"/>
            <a:endParaRPr lang="de-DE" dirty="0"/>
          </a:p>
          <a:p>
            <a:pPr lvl="1"/>
            <a:r>
              <a:rPr lang="de-DE" dirty="0"/>
              <a:t>Der/die alte/n Stimmzettel wird/werden unter Wahrung des Abstimmungsgeheimnisses unbrauchbar gemacht, auch wenn er/sie unbenutzt ist/sind.</a:t>
            </a:r>
          </a:p>
          <a:p>
            <a:endParaRPr lang="de-DE" dirty="0"/>
          </a:p>
        </p:txBody>
      </p:sp>
      <p:sp>
        <p:nvSpPr>
          <p:cNvPr id="6" name="Foliennummernplatzhalter 5">
            <a:extLst>
              <a:ext uri="{FF2B5EF4-FFF2-40B4-BE49-F238E27FC236}">
                <a16:creationId xmlns:a16="http://schemas.microsoft.com/office/drawing/2014/main" id="{5A5568B0-AA47-5C65-09AC-D7C72854CA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D15D725F-DB31-3450-3217-8000CC6C9383}"/>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9BCF5ADB-ECDB-50B3-4B8B-EAE1178D875E}"/>
              </a:ext>
            </a:extLst>
          </p:cNvPr>
          <p:cNvSpPr>
            <a:spLocks noGrp="1"/>
          </p:cNvSpPr>
          <p:nvPr>
            <p:ph type="title"/>
          </p:nvPr>
        </p:nvSpPr>
        <p:spPr/>
        <p:txBody>
          <a:bodyPr/>
          <a:lstStyle/>
          <a:p>
            <a:pPr marL="719138" indent="-719138"/>
            <a:r>
              <a:rPr lang="de-DE"/>
              <a:t>12. 	Eine Person will einen roten Wahlbriefumschlag im Abstimmungsraum abgeben</a:t>
            </a:r>
          </a:p>
        </p:txBody>
      </p:sp>
    </p:spTree>
    <p:extLst>
      <p:ext uri="{BB962C8B-B14F-4D97-AF65-F5344CB8AC3E}">
        <p14:creationId xmlns:p14="http://schemas.microsoft.com/office/powerpoint/2010/main" val="27591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5613788-D5BB-C8D4-3807-FA240F16B0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3" name="Titel 2">
            <a:extLst>
              <a:ext uri="{FF2B5EF4-FFF2-40B4-BE49-F238E27FC236}">
                <a16:creationId xmlns:a16="http://schemas.microsoft.com/office/drawing/2014/main" id="{A9BC5489-C8AA-9399-290A-ED8AA7AD4B57}"/>
              </a:ext>
            </a:extLst>
          </p:cNvPr>
          <p:cNvSpPr>
            <a:spLocks noGrp="1"/>
          </p:cNvSpPr>
          <p:nvPr>
            <p:ph type="title"/>
          </p:nvPr>
        </p:nvSpPr>
        <p:spPr/>
        <p:txBody>
          <a:bodyPr/>
          <a:lstStyle/>
          <a:p>
            <a:r>
              <a:rPr lang="de-DE" dirty="0"/>
              <a:t>Erläuterung der farblichen Gestaltung</a:t>
            </a:r>
          </a:p>
        </p:txBody>
      </p:sp>
      <p:sp>
        <p:nvSpPr>
          <p:cNvPr id="4" name="Inhaltsplatzhalter 3">
            <a:extLst>
              <a:ext uri="{FF2B5EF4-FFF2-40B4-BE49-F238E27FC236}">
                <a16:creationId xmlns:a16="http://schemas.microsoft.com/office/drawing/2014/main" id="{E6351E22-245F-30E8-676E-B1D13D629B72}"/>
              </a:ext>
            </a:extLst>
          </p:cNvPr>
          <p:cNvSpPr>
            <a:spLocks noGrp="1"/>
          </p:cNvSpPr>
          <p:nvPr>
            <p:ph idx="11"/>
          </p:nvPr>
        </p:nvSpPr>
        <p:spPr/>
        <p:txBody>
          <a:bodyPr>
            <a:normAutofit fontScale="92500" lnSpcReduction="10000"/>
          </a:bodyPr>
          <a:lstStyle/>
          <a:p>
            <a:endParaRPr lang="de-DE"/>
          </a:p>
        </p:txBody>
      </p:sp>
      <p:sp>
        <p:nvSpPr>
          <p:cNvPr id="5" name="Inhaltsplatzhalter 4">
            <a:extLst>
              <a:ext uri="{FF2B5EF4-FFF2-40B4-BE49-F238E27FC236}">
                <a16:creationId xmlns:a16="http://schemas.microsoft.com/office/drawing/2014/main" id="{5361EB1C-9E72-AA3B-23A0-0CA2B25EE1DB}"/>
              </a:ext>
            </a:extLst>
          </p:cNvPr>
          <p:cNvSpPr>
            <a:spLocks noGrp="1"/>
          </p:cNvSpPr>
          <p:nvPr>
            <p:ph idx="1"/>
          </p:nvPr>
        </p:nvSpPr>
        <p:spPr/>
        <p:txBody>
          <a:bodyPr/>
          <a:lstStyle/>
          <a:p>
            <a:endParaRPr lang="de-DE" dirty="0"/>
          </a:p>
          <a:p>
            <a:r>
              <a:rPr lang="de-DE" dirty="0"/>
              <a:t>Ohne </a:t>
            </a:r>
            <a:r>
              <a:rPr lang="de-DE" dirty="0" err="1"/>
              <a:t>Farbrand</a:t>
            </a:r>
            <a:r>
              <a:rPr lang="de-DE" dirty="0"/>
              <a:t> 	</a:t>
            </a:r>
            <a:r>
              <a:rPr lang="de-DE" dirty="0">
                <a:sym typeface="Wingdings" panose="05000000000000000000" pitchFamily="2" charset="2"/>
              </a:rPr>
              <a:t> Urnen- und Briefwahlvorstand</a:t>
            </a:r>
          </a:p>
          <a:p>
            <a:r>
              <a:rPr lang="de-DE" dirty="0">
                <a:solidFill>
                  <a:srgbClr val="14A136"/>
                </a:solidFill>
                <a:sym typeface="Wingdings" panose="05000000000000000000" pitchFamily="2" charset="2"/>
              </a:rPr>
              <a:t>Grüner</a:t>
            </a:r>
            <a:r>
              <a:rPr lang="de-DE" dirty="0">
                <a:sym typeface="Wingdings" panose="05000000000000000000" pitchFamily="2" charset="2"/>
              </a:rPr>
              <a:t> </a:t>
            </a:r>
            <a:r>
              <a:rPr lang="de-DE" dirty="0" err="1">
                <a:sym typeface="Wingdings" panose="05000000000000000000" pitchFamily="2" charset="2"/>
              </a:rPr>
              <a:t>Farbrand</a:t>
            </a:r>
            <a:r>
              <a:rPr lang="de-DE" dirty="0">
                <a:sym typeface="Wingdings" panose="05000000000000000000" pitchFamily="2" charset="2"/>
              </a:rPr>
              <a:t> 	 Urnenwahlvorstand</a:t>
            </a:r>
          </a:p>
          <a:p>
            <a:r>
              <a:rPr lang="de-DE" dirty="0">
                <a:solidFill>
                  <a:srgbClr val="F49300"/>
                </a:solidFill>
                <a:sym typeface="Wingdings" panose="05000000000000000000" pitchFamily="2" charset="2"/>
              </a:rPr>
              <a:t>Oranger</a:t>
            </a:r>
            <a:r>
              <a:rPr lang="de-DE" dirty="0">
                <a:sym typeface="Wingdings" panose="05000000000000000000" pitchFamily="2" charset="2"/>
              </a:rPr>
              <a:t> </a:t>
            </a:r>
            <a:r>
              <a:rPr lang="de-DE" dirty="0" err="1">
                <a:sym typeface="Wingdings" panose="05000000000000000000" pitchFamily="2" charset="2"/>
              </a:rPr>
              <a:t>Farbrand</a:t>
            </a:r>
            <a:r>
              <a:rPr lang="de-DE" dirty="0">
                <a:sym typeface="Wingdings" panose="05000000000000000000" pitchFamily="2" charset="2"/>
              </a:rPr>
              <a:t> 	 Briefwahlvorstand</a:t>
            </a:r>
          </a:p>
          <a:p>
            <a:endParaRPr lang="de-DE" dirty="0"/>
          </a:p>
        </p:txBody>
      </p:sp>
    </p:spTree>
    <p:extLst>
      <p:ext uri="{BB962C8B-B14F-4D97-AF65-F5344CB8AC3E}">
        <p14:creationId xmlns:p14="http://schemas.microsoft.com/office/powerpoint/2010/main" val="1730433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B849EC-513C-95A1-AF43-ABF87AFAAE05}"/>
              </a:ext>
            </a:extLst>
          </p:cNvPr>
          <p:cNvSpPr>
            <a:spLocks noGrp="1"/>
          </p:cNvSpPr>
          <p:nvPr>
            <p:ph type="title"/>
          </p:nvPr>
        </p:nvSpPr>
        <p:spPr/>
        <p:txBody>
          <a:bodyPr/>
          <a:lstStyle/>
          <a:p>
            <a:r>
              <a:rPr lang="de-DE"/>
              <a:t>WAHLBRIEFUMSCHLAG</a:t>
            </a:r>
          </a:p>
        </p:txBody>
      </p:sp>
      <p:grpSp>
        <p:nvGrpSpPr>
          <p:cNvPr id="10" name="Gruppieren 9">
            <a:extLst>
              <a:ext uri="{FF2B5EF4-FFF2-40B4-BE49-F238E27FC236}">
                <a16:creationId xmlns:a16="http://schemas.microsoft.com/office/drawing/2014/main" id="{0D9FCD3E-2037-7771-60BD-D2BC3EFAC521}"/>
              </a:ext>
            </a:extLst>
          </p:cNvPr>
          <p:cNvGrpSpPr/>
          <p:nvPr/>
        </p:nvGrpSpPr>
        <p:grpSpPr>
          <a:xfrm>
            <a:off x="1172585" y="552998"/>
            <a:ext cx="7642590" cy="6242041"/>
            <a:chOff x="1172585" y="552998"/>
            <a:chExt cx="7642590" cy="6242041"/>
          </a:xfrm>
        </p:grpSpPr>
        <p:pic>
          <p:nvPicPr>
            <p:cNvPr id="8" name="Grafik 7" descr="Ein Bild, das Text, Screenshot, Brief, Papierprodukt enthält.&#10;&#10;KI-generierte Inhalte können fehlerhaft sein.">
              <a:extLst>
                <a:ext uri="{FF2B5EF4-FFF2-40B4-BE49-F238E27FC236}">
                  <a16:creationId xmlns:a16="http://schemas.microsoft.com/office/drawing/2014/main" id="{0C5E9955-3A56-E978-DB1D-C84E2C8E1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585" y="552998"/>
              <a:ext cx="7642590" cy="6242041"/>
            </a:xfrm>
            <a:prstGeom prst="rect">
              <a:avLst/>
            </a:prstGeom>
          </p:spPr>
        </p:pic>
        <p:sp>
          <p:nvSpPr>
            <p:cNvPr id="9" name="Rechteck 8">
              <a:extLst>
                <a:ext uri="{FF2B5EF4-FFF2-40B4-BE49-F238E27FC236}">
                  <a16:creationId xmlns:a16="http://schemas.microsoft.com/office/drawing/2014/main" id="{5B37103D-BEA5-DB09-E3B1-930E33412E24}"/>
                </a:ext>
              </a:extLst>
            </p:cNvPr>
            <p:cNvSpPr/>
            <p:nvPr/>
          </p:nvSpPr>
          <p:spPr>
            <a:xfrm>
              <a:off x="6551407" y="1469951"/>
              <a:ext cx="2263768" cy="10542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487740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659606ED-3C1F-8FDC-03DC-6FD23E1ECBDA}"/>
              </a:ext>
            </a:extLst>
          </p:cNvPr>
          <p:cNvSpPr>
            <a:spLocks noGrp="1"/>
          </p:cNvSpPr>
          <p:nvPr>
            <p:ph idx="11"/>
          </p:nvPr>
        </p:nvSpPr>
        <p:spPr/>
        <p:txBody>
          <a:bodyPr/>
          <a:lstStyle/>
          <a:p>
            <a:r>
              <a:rPr lang="de-DE" dirty="0"/>
              <a:t>DES BRIEFWAHLVORSTANDS</a:t>
            </a:r>
          </a:p>
          <a:p>
            <a:r>
              <a:rPr lang="de-DE" dirty="0"/>
              <a:t>VOR 18:00 Uhr</a:t>
            </a:r>
          </a:p>
        </p:txBody>
      </p:sp>
      <p:sp>
        <p:nvSpPr>
          <p:cNvPr id="6" name="Inhaltsplatzhalter 5">
            <a:extLst>
              <a:ext uri="{FF2B5EF4-FFF2-40B4-BE49-F238E27FC236}">
                <a16:creationId xmlns:a16="http://schemas.microsoft.com/office/drawing/2014/main" id="{9BF381B9-5777-4B26-9499-25781E67F576}"/>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1615847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28CC95E-7269-1DE7-88C5-E268576DFB50}"/>
              </a:ext>
            </a:extLst>
          </p:cNvPr>
          <p:cNvSpPr>
            <a:spLocks noGrp="1"/>
          </p:cNvSpPr>
          <p:nvPr>
            <p:ph type="title"/>
          </p:nvPr>
        </p:nvSpPr>
        <p:spPr/>
        <p:txBody>
          <a:bodyPr/>
          <a:lstStyle/>
          <a:p>
            <a:r>
              <a:rPr lang="de-DE" dirty="0"/>
              <a:t>14. 	Allgemeine Vorbereitungen</a:t>
            </a:r>
          </a:p>
        </p:txBody>
      </p:sp>
      <p:sp>
        <p:nvSpPr>
          <p:cNvPr id="11" name="Inhaltsplatzhalter 10">
            <a:extLst>
              <a:ext uri="{FF2B5EF4-FFF2-40B4-BE49-F238E27FC236}">
                <a16:creationId xmlns:a16="http://schemas.microsoft.com/office/drawing/2014/main" id="{62778198-AAC3-4007-6866-7E5C581D6ACA}"/>
              </a:ext>
            </a:extLst>
          </p:cNvPr>
          <p:cNvSpPr>
            <a:spLocks noGrp="1"/>
          </p:cNvSpPr>
          <p:nvPr>
            <p:ph idx="1"/>
          </p:nvPr>
        </p:nvSpPr>
        <p:spPr/>
        <p:txBody>
          <a:bodyPr>
            <a:noAutofit/>
          </a:bodyPr>
          <a:lstStyle/>
          <a:p>
            <a:endParaRPr lang="de-DE" dirty="0"/>
          </a:p>
          <a:p>
            <a:r>
              <a:rPr lang="de-DE" dirty="0"/>
              <a:t>Zusammentreten des Briefwahlvorstands am Nachmittag</a:t>
            </a:r>
          </a:p>
          <a:p>
            <a:pPr lvl="2"/>
            <a:r>
              <a:rPr lang="de-DE" dirty="0"/>
              <a:t>Uhrzeit legt Wahlvorsteher fest. (Empfehlung: 16 Uhr)</a:t>
            </a:r>
          </a:p>
          <a:p>
            <a:pPr marL="719138" lvl="2" indent="0">
              <a:buNone/>
            </a:pPr>
            <a:endParaRPr lang="de-DE" dirty="0"/>
          </a:p>
          <a:p>
            <a:r>
              <a:rPr lang="de-DE" dirty="0"/>
              <a:t>Briefwahlvorsteher verpflichtet die Schriftführer und die Beisitzer</a:t>
            </a:r>
          </a:p>
          <a:p>
            <a:endParaRPr lang="de-DE" dirty="0"/>
          </a:p>
          <a:p>
            <a:r>
              <a:rPr lang="de-DE" dirty="0"/>
              <a:t>Ausschilderung des Auszählungsraums</a:t>
            </a:r>
          </a:p>
          <a:p>
            <a:endParaRPr lang="de-DE" dirty="0"/>
          </a:p>
          <a:p>
            <a:r>
              <a:rPr lang="de-DE" dirty="0"/>
              <a:t>Die roten Wahlbriefe werden aus der Briefwahlurne genommen. Anschließend wird die Briefwahlurne abgeschlossen und bis zur Ergebnisermittlung ab 18:00 Uhr nicht mehr geöffnet.</a:t>
            </a:r>
          </a:p>
          <a:p>
            <a:pPr marL="0" indent="0">
              <a:buNone/>
            </a:pPr>
            <a:endParaRPr lang="de-DE" dirty="0"/>
          </a:p>
        </p:txBody>
      </p:sp>
      <p:sp>
        <p:nvSpPr>
          <p:cNvPr id="4" name="Foliennummernplatzhalter 3">
            <a:extLst>
              <a:ext uri="{FF2B5EF4-FFF2-40B4-BE49-F238E27FC236}">
                <a16:creationId xmlns:a16="http://schemas.microsoft.com/office/drawing/2014/main" id="{ADD7AD71-9282-593D-3141-E9C3638133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64F469B4-5C35-328E-2135-2FE25B73E659}"/>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8167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BEC6ACE3-ECD0-2071-F103-C804875CF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34A77DBF-CD05-325A-2206-D97798B9C718}"/>
              </a:ext>
            </a:extLst>
          </p:cNvPr>
          <p:cNvSpPr>
            <a:spLocks noGrp="1"/>
          </p:cNvSpPr>
          <p:nvPr>
            <p:ph idx="11"/>
          </p:nvPr>
        </p:nvSpPr>
        <p:spPr/>
        <p:txBody>
          <a:bodyPr>
            <a:normAutofit fontScale="92500" lnSpcReduction="10000"/>
          </a:bodyPr>
          <a:lstStyle/>
          <a:p>
            <a:endParaRPr lang="de-DE"/>
          </a:p>
        </p:txBody>
      </p:sp>
      <p:sp>
        <p:nvSpPr>
          <p:cNvPr id="6" name="Inhaltsplatzhalter 5">
            <a:extLst>
              <a:ext uri="{FF2B5EF4-FFF2-40B4-BE49-F238E27FC236}">
                <a16:creationId xmlns:a16="http://schemas.microsoft.com/office/drawing/2014/main" id="{B812890C-3738-08D4-62EE-8601D4912DF9}"/>
              </a:ext>
            </a:extLst>
          </p:cNvPr>
          <p:cNvSpPr>
            <a:spLocks noGrp="1"/>
          </p:cNvSpPr>
          <p:nvPr>
            <p:ph idx="1"/>
          </p:nvPr>
        </p:nvSpPr>
        <p:spPr/>
        <p:txBody>
          <a:bodyPr>
            <a:normAutofit/>
          </a:bodyPr>
          <a:lstStyle/>
          <a:p>
            <a:endParaRPr lang="de-DE" dirty="0"/>
          </a:p>
          <a:p>
            <a:r>
              <a:rPr lang="de-DE" dirty="0"/>
              <a:t>Jedermann hat Zutritt zum Auszählungsraum</a:t>
            </a:r>
          </a:p>
          <a:p>
            <a:endParaRPr lang="de-DE" dirty="0"/>
          </a:p>
          <a:p>
            <a:r>
              <a:rPr lang="de-DE" dirty="0"/>
              <a:t>Auch nichtwahlberechtigte Personen haben Zutritt</a:t>
            </a:r>
          </a:p>
          <a:p>
            <a:endParaRPr lang="de-DE" dirty="0"/>
          </a:p>
          <a:p>
            <a:r>
              <a:rPr lang="de-DE" dirty="0"/>
              <a:t>Keinerlei Wahlwerbung durch Wort, Ton, Schrift oder Bild</a:t>
            </a:r>
          </a:p>
          <a:p>
            <a:endParaRPr lang="de-DE" dirty="0"/>
          </a:p>
          <a:p>
            <a:r>
              <a:rPr lang="de-DE" dirty="0"/>
              <a:t>Gebot der Unparteilichkeit der Mitglieder des Briefwahlvorstands</a:t>
            </a:r>
          </a:p>
          <a:p>
            <a:endParaRPr lang="de-DE" dirty="0"/>
          </a:p>
        </p:txBody>
      </p:sp>
      <p:sp>
        <p:nvSpPr>
          <p:cNvPr id="2" name="Titel 1">
            <a:extLst>
              <a:ext uri="{FF2B5EF4-FFF2-40B4-BE49-F238E27FC236}">
                <a16:creationId xmlns:a16="http://schemas.microsoft.com/office/drawing/2014/main" id="{6085F564-1D00-74DC-DFCB-2C4ED3A50FB0}"/>
              </a:ext>
            </a:extLst>
          </p:cNvPr>
          <p:cNvSpPr>
            <a:spLocks noGrp="1"/>
          </p:cNvSpPr>
          <p:nvPr>
            <p:ph type="title"/>
          </p:nvPr>
        </p:nvSpPr>
        <p:spPr/>
        <p:txBody>
          <a:bodyPr/>
          <a:lstStyle/>
          <a:p>
            <a:pPr marL="719138" indent="-719138"/>
            <a:r>
              <a:rPr lang="de-DE" dirty="0"/>
              <a:t>16. 	Öffentlichkeit der gesamten Ergebnisermittlung und Verbot jeglicher Wahlwerbung</a:t>
            </a:r>
          </a:p>
        </p:txBody>
      </p:sp>
    </p:spTree>
    <p:extLst>
      <p:ext uri="{BB962C8B-B14F-4D97-AF65-F5344CB8AC3E}">
        <p14:creationId xmlns:p14="http://schemas.microsoft.com/office/powerpoint/2010/main" val="3124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F53241B-3EB0-309B-0F28-C29783A63707}"/>
              </a:ext>
            </a:extLst>
          </p:cNvPr>
          <p:cNvSpPr>
            <a:spLocks noGrp="1"/>
          </p:cNvSpPr>
          <p:nvPr>
            <p:ph type="title"/>
          </p:nvPr>
        </p:nvSpPr>
        <p:spPr/>
        <p:txBody>
          <a:bodyPr/>
          <a:lstStyle/>
          <a:p>
            <a:pPr marL="719138" indent="-719138"/>
            <a:r>
              <a:rPr lang="de-DE" dirty="0"/>
              <a:t>17. 	Ordnungsmaßnahmen des Briefwahlvorstands</a:t>
            </a:r>
          </a:p>
        </p:txBody>
      </p:sp>
      <p:sp>
        <p:nvSpPr>
          <p:cNvPr id="7" name="Inhaltsplatzhalter 6">
            <a:extLst>
              <a:ext uri="{FF2B5EF4-FFF2-40B4-BE49-F238E27FC236}">
                <a16:creationId xmlns:a16="http://schemas.microsoft.com/office/drawing/2014/main" id="{B2563103-53AB-053C-54F9-97960FF36023}"/>
              </a:ext>
            </a:extLst>
          </p:cNvPr>
          <p:cNvSpPr>
            <a:spLocks noGrp="1"/>
          </p:cNvSpPr>
          <p:nvPr>
            <p:ph idx="1"/>
          </p:nvPr>
        </p:nvSpPr>
        <p:spPr/>
        <p:txBody>
          <a:bodyPr/>
          <a:lstStyle/>
          <a:p>
            <a:endParaRPr lang="de-DE" dirty="0"/>
          </a:p>
          <a:p>
            <a:r>
              <a:rPr lang="de-DE" dirty="0"/>
              <a:t>Sofortiges Eingreifen bei verbotener Wahlwerbung</a:t>
            </a:r>
          </a:p>
          <a:p>
            <a:endParaRPr lang="de-DE" dirty="0"/>
          </a:p>
          <a:p>
            <a:r>
              <a:rPr lang="de-DE" dirty="0"/>
              <a:t>Störende Personen sind zu ermahnen und notfalls des Auszählungsraums zu verweisen</a:t>
            </a:r>
          </a:p>
          <a:p>
            <a:endParaRPr lang="de-DE" dirty="0"/>
          </a:p>
          <a:p>
            <a:r>
              <a:rPr lang="de-DE" dirty="0"/>
              <a:t>Ausnahme vom Grundsatz der Öffentlichkeit bei Ausschluss einer störenden Person.</a:t>
            </a:r>
          </a:p>
          <a:p>
            <a:endParaRPr lang="de-DE" dirty="0"/>
          </a:p>
        </p:txBody>
      </p:sp>
      <p:sp>
        <p:nvSpPr>
          <p:cNvPr id="9" name="Foliennummernplatzhalter 8">
            <a:extLst>
              <a:ext uri="{FF2B5EF4-FFF2-40B4-BE49-F238E27FC236}">
                <a16:creationId xmlns:a16="http://schemas.microsoft.com/office/drawing/2014/main" id="{912315C4-5C02-E0D1-B2A8-C074CC4A03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E8D4FDB3-DD06-2FAE-9FAB-00420A986CB6}"/>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86489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6FD98-C77C-247E-CD72-F76C9309AFCE}"/>
              </a:ext>
            </a:extLst>
          </p:cNvPr>
          <p:cNvSpPr>
            <a:spLocks noGrp="1"/>
          </p:cNvSpPr>
          <p:nvPr>
            <p:ph type="title"/>
          </p:nvPr>
        </p:nvSpPr>
        <p:spPr/>
        <p:txBody>
          <a:bodyPr/>
          <a:lstStyle/>
          <a:p>
            <a:r>
              <a:rPr lang="de-DE" dirty="0"/>
              <a:t>18. 	Zählung, Vorprüfung und Eintragung der Anzahl der roten Wahlbriefe</a:t>
            </a:r>
          </a:p>
        </p:txBody>
      </p:sp>
      <p:sp>
        <p:nvSpPr>
          <p:cNvPr id="3" name="Inhaltsplatzhalter 2">
            <a:extLst>
              <a:ext uri="{FF2B5EF4-FFF2-40B4-BE49-F238E27FC236}">
                <a16:creationId xmlns:a16="http://schemas.microsoft.com/office/drawing/2014/main" id="{EFFB2052-4EB4-7A63-B0DD-154ED1816975}"/>
              </a:ext>
            </a:extLst>
          </p:cNvPr>
          <p:cNvSpPr>
            <a:spLocks noGrp="1"/>
          </p:cNvSpPr>
          <p:nvPr>
            <p:ph idx="1"/>
          </p:nvPr>
        </p:nvSpPr>
        <p:spPr/>
        <p:txBody>
          <a:bodyPr/>
          <a:lstStyle/>
          <a:p>
            <a:r>
              <a:rPr lang="de-DE" dirty="0"/>
              <a:t>Zählen der roten Wahlbriefe</a:t>
            </a:r>
          </a:p>
          <a:p>
            <a:r>
              <a:rPr lang="de-DE" dirty="0"/>
              <a:t>Eintragen der Anzahl in die jeweiligen Briefwahlniederschriften</a:t>
            </a:r>
          </a:p>
          <a:p>
            <a:r>
              <a:rPr lang="de-DE" dirty="0"/>
              <a:t>Wahlbriefe dürfen nur von einem Beauftragten der Gemeinde entgegengenommen werden</a:t>
            </a:r>
          </a:p>
          <a:p>
            <a:r>
              <a:rPr lang="de-DE" dirty="0"/>
              <a:t>Prüfen, ob ein Verzeichnis der für ungültig erklärten Wahlscheine vorliegt</a:t>
            </a:r>
          </a:p>
          <a:p>
            <a:r>
              <a:rPr lang="de-DE" dirty="0"/>
              <a:t>Aussondern der darin aufgeführten Wahlbriefe</a:t>
            </a:r>
          </a:p>
          <a:p>
            <a:endParaRPr lang="de-DE" dirty="0"/>
          </a:p>
        </p:txBody>
      </p:sp>
      <p:sp>
        <p:nvSpPr>
          <p:cNvPr id="4" name="Foliennummernplatzhalter 3">
            <a:extLst>
              <a:ext uri="{FF2B5EF4-FFF2-40B4-BE49-F238E27FC236}">
                <a16:creationId xmlns:a16="http://schemas.microsoft.com/office/drawing/2014/main" id="{D70A5F05-7546-C5C7-F6F7-5E02188352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69981BD8-3171-24A3-F30D-55933509AD3E}"/>
              </a:ext>
            </a:extLst>
          </p:cNvPr>
          <p:cNvSpPr>
            <a:spLocks noGrp="1"/>
          </p:cNvSpPr>
          <p:nvPr>
            <p:ph idx="11"/>
          </p:nvPr>
        </p:nvSpPr>
        <p:spPr/>
        <p:txBody>
          <a:bodyPr>
            <a:normAutofit fontScale="92500" lnSpcReduction="10000"/>
          </a:bodyPr>
          <a:lstStyle/>
          <a:p>
            <a:endParaRPr lang="de-DE"/>
          </a:p>
        </p:txBody>
      </p:sp>
      <p:pic>
        <p:nvPicPr>
          <p:cNvPr id="7" name="Grafik 6" descr="Ein Bild, das Text, Screenshot, Brief, Papierprodukt enthält.&#10;&#10;KI-generierte Inhalte können fehlerhaft sein.">
            <a:extLst>
              <a:ext uri="{FF2B5EF4-FFF2-40B4-BE49-F238E27FC236}">
                <a16:creationId xmlns:a16="http://schemas.microsoft.com/office/drawing/2014/main" id="{FD48C2AA-1518-9032-9567-E75B93A88A9F}"/>
              </a:ext>
            </a:extLst>
          </p:cNvPr>
          <p:cNvPicPr>
            <a:picLocks noChangeAspect="1"/>
          </p:cNvPicPr>
          <p:nvPr/>
        </p:nvPicPr>
        <p:blipFill>
          <a:blip r:embed="rId2">
            <a:extLst>
              <a:ext uri="{28A0092B-C50C-407E-A947-70E740481C1C}">
                <a14:useLocalDpi xmlns:a14="http://schemas.microsoft.com/office/drawing/2010/main" val="0"/>
              </a:ext>
            </a:extLst>
          </a:blip>
          <a:srcRect l="997" t="1580" r="34196" b="45940"/>
          <a:stretch>
            <a:fillRect/>
          </a:stretch>
        </p:blipFill>
        <p:spPr>
          <a:xfrm>
            <a:off x="5182394" y="3678947"/>
            <a:ext cx="3886200" cy="2570247"/>
          </a:xfrm>
          <a:prstGeom prst="rect">
            <a:avLst/>
          </a:prstGeom>
        </p:spPr>
      </p:pic>
    </p:spTree>
    <p:extLst>
      <p:ext uri="{BB962C8B-B14F-4D97-AF65-F5344CB8AC3E}">
        <p14:creationId xmlns:p14="http://schemas.microsoft.com/office/powerpoint/2010/main" val="9903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B8A2F-F8D1-5CFB-4AF5-9E73D985DADC}"/>
              </a:ext>
            </a:extLst>
          </p:cNvPr>
          <p:cNvSpPr>
            <a:spLocks noGrp="1"/>
          </p:cNvSpPr>
          <p:nvPr>
            <p:ph type="title"/>
          </p:nvPr>
        </p:nvSpPr>
        <p:spPr/>
        <p:txBody>
          <a:bodyPr/>
          <a:lstStyle/>
          <a:p>
            <a:r>
              <a:rPr lang="de-DE" dirty="0"/>
              <a:t>19. 	Öffnung, Prüfung, Zurückweisung oder Zulassung der Wahlbriefe</a:t>
            </a:r>
          </a:p>
        </p:txBody>
      </p:sp>
      <p:sp>
        <p:nvSpPr>
          <p:cNvPr id="3" name="Inhaltsplatzhalter 2">
            <a:extLst>
              <a:ext uri="{FF2B5EF4-FFF2-40B4-BE49-F238E27FC236}">
                <a16:creationId xmlns:a16="http://schemas.microsoft.com/office/drawing/2014/main" id="{01F634A6-38F2-E30F-AF02-3B941CC6376F}"/>
              </a:ext>
            </a:extLst>
          </p:cNvPr>
          <p:cNvSpPr>
            <a:spLocks noGrp="1"/>
          </p:cNvSpPr>
          <p:nvPr>
            <p:ph idx="1"/>
          </p:nvPr>
        </p:nvSpPr>
        <p:spPr/>
        <p:txBody>
          <a:bodyPr>
            <a:normAutofit fontScale="85000" lnSpcReduction="20000"/>
          </a:bodyPr>
          <a:lstStyle/>
          <a:p>
            <a:pPr>
              <a:lnSpc>
                <a:spcPct val="120000"/>
              </a:lnSpc>
            </a:pPr>
            <a:r>
              <a:rPr lang="de-DE" dirty="0"/>
              <a:t>Wahlbriefe werden </a:t>
            </a:r>
            <a:r>
              <a:rPr lang="de-DE" b="1" dirty="0">
                <a:solidFill>
                  <a:srgbClr val="3D3E3C"/>
                </a:solidFill>
              </a:rPr>
              <a:t>einzeln und nacheinander </a:t>
            </a:r>
            <a:r>
              <a:rPr lang="de-DE" dirty="0"/>
              <a:t>geöffnet.</a:t>
            </a:r>
          </a:p>
          <a:p>
            <a:pPr>
              <a:lnSpc>
                <a:spcPct val="120000"/>
              </a:lnSpc>
            </a:pPr>
            <a:r>
              <a:rPr lang="de-DE" b="1" dirty="0">
                <a:solidFill>
                  <a:srgbClr val="3D3E3C"/>
                </a:solidFill>
              </a:rPr>
              <a:t>Wichtig: </a:t>
            </a:r>
            <a:r>
              <a:rPr lang="de-DE" dirty="0"/>
              <a:t>Erst nach erfolgter Zulassung oder Zurückweisung darf der nächste Wahlbrief geöffnet und geprüft werden.</a:t>
            </a:r>
          </a:p>
          <a:p>
            <a:pPr>
              <a:lnSpc>
                <a:spcPct val="120000"/>
              </a:lnSpc>
            </a:pPr>
            <a:r>
              <a:rPr lang="de-DE" dirty="0"/>
              <a:t>Wahlschein und weißer Stimmzettelumschlag werden entnommen und geprüft.</a:t>
            </a:r>
          </a:p>
          <a:p>
            <a:pPr>
              <a:lnSpc>
                <a:spcPct val="120000"/>
              </a:lnSpc>
            </a:pPr>
            <a:r>
              <a:rPr lang="de-DE" dirty="0"/>
              <a:t>Geben weder der Wahlschein noch der Stimmzettelumschlag Anlass zu Bedenken, wird der weiße Stimmzettelumschlag ungeöffnet in die Briefwahlurne eingeworfen und der Wahlschein gesammelt. Stimmabgabevermerke auf dem Wahlschein sind entbehrlich.</a:t>
            </a:r>
          </a:p>
          <a:p>
            <a:pPr>
              <a:lnSpc>
                <a:spcPct val="120000"/>
              </a:lnSpc>
            </a:pPr>
            <a:r>
              <a:rPr lang="de-DE" dirty="0"/>
              <a:t>Ist eine Person nur für die Landkreiswahlen stimmberechtigt, wird dies auf dem Stimmzettelumschlag („L“) vermerkt, bevor er in die Wahlurne eingeworfen wird.</a:t>
            </a:r>
          </a:p>
          <a:p>
            <a:pPr>
              <a:lnSpc>
                <a:spcPct val="120000"/>
              </a:lnSpc>
            </a:pPr>
            <a:r>
              <a:rPr lang="de-DE" dirty="0"/>
              <a:t>Bei Anlass zu Bedenken: Wahlbriefumschlag samt Inhalt aussondern und zu den bereits ausgesonderten Wahlbriefen legen, die in einem Verzeichnis über für ungültig erklärte Wahlscheine aufgeführt sind.</a:t>
            </a:r>
          </a:p>
          <a:p>
            <a:pPr>
              <a:lnSpc>
                <a:spcPct val="120000"/>
              </a:lnSpc>
            </a:pPr>
            <a:r>
              <a:rPr lang="de-DE" dirty="0"/>
              <a:t>Als letztes werden die ausgesonderten Wahlbriefe geöffnet und geprüft.</a:t>
            </a:r>
          </a:p>
          <a:p>
            <a:pPr>
              <a:lnSpc>
                <a:spcPct val="120000"/>
              </a:lnSpc>
            </a:pPr>
            <a:r>
              <a:rPr lang="de-DE" dirty="0"/>
              <a:t>Öffnen der Stimmzettelumschläge erst nach 18:00 Uhr.</a:t>
            </a:r>
          </a:p>
          <a:p>
            <a:pPr>
              <a:lnSpc>
                <a:spcPct val="120000"/>
              </a:lnSpc>
            </a:pPr>
            <a:endParaRPr lang="de-DE" dirty="0"/>
          </a:p>
        </p:txBody>
      </p:sp>
      <p:sp>
        <p:nvSpPr>
          <p:cNvPr id="4" name="Foliennummernplatzhalter 3">
            <a:extLst>
              <a:ext uri="{FF2B5EF4-FFF2-40B4-BE49-F238E27FC236}">
                <a16:creationId xmlns:a16="http://schemas.microsoft.com/office/drawing/2014/main" id="{85105661-1EC9-D86A-33D4-64F85F9C95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7" name="Inhaltsplatzhalter 6">
            <a:extLst>
              <a:ext uri="{FF2B5EF4-FFF2-40B4-BE49-F238E27FC236}">
                <a16:creationId xmlns:a16="http://schemas.microsoft.com/office/drawing/2014/main" id="{56E4B627-3C9B-68CC-9673-F7CB0BA61A56}"/>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4531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FB2CC-D216-79B1-9B11-A5DAFAA45421}"/>
              </a:ext>
            </a:extLst>
          </p:cNvPr>
          <p:cNvSpPr>
            <a:spLocks noGrp="1"/>
          </p:cNvSpPr>
          <p:nvPr>
            <p:ph type="title"/>
          </p:nvPr>
        </p:nvSpPr>
        <p:spPr/>
        <p:txBody>
          <a:bodyPr/>
          <a:lstStyle/>
          <a:p>
            <a:r>
              <a:rPr lang="de-DE" dirty="0"/>
              <a:t>20. Zurückweisungsgründe für Wahlbriefe</a:t>
            </a:r>
          </a:p>
        </p:txBody>
      </p:sp>
      <p:sp>
        <p:nvSpPr>
          <p:cNvPr id="6" name="Inhaltsplatzhalter 5">
            <a:extLst>
              <a:ext uri="{FF2B5EF4-FFF2-40B4-BE49-F238E27FC236}">
                <a16:creationId xmlns:a16="http://schemas.microsoft.com/office/drawing/2014/main" id="{417D4DEC-55DE-A419-D138-E051D40CF798}"/>
              </a:ext>
            </a:extLst>
          </p:cNvPr>
          <p:cNvSpPr>
            <a:spLocks noGrp="1"/>
          </p:cNvSpPr>
          <p:nvPr>
            <p:ph idx="1"/>
          </p:nvPr>
        </p:nvSpPr>
        <p:spPr>
          <a:xfrm>
            <a:off x="628650" y="778669"/>
            <a:ext cx="8135144" cy="5500370"/>
          </a:xfrm>
        </p:spPr>
        <p:txBody>
          <a:bodyPr>
            <a:noAutofit/>
          </a:bodyPr>
          <a:lstStyle/>
          <a:p>
            <a:r>
              <a:rPr lang="de-DE" sz="1700" dirty="0"/>
              <a:t>Sind alle Wahlbriefe geöffnet und entweder zugelassen oder ausgesondert worden, entscheidet jetzt der </a:t>
            </a:r>
            <a:r>
              <a:rPr lang="de-DE" sz="1700" b="1" dirty="0">
                <a:solidFill>
                  <a:srgbClr val="3D3E3C"/>
                </a:solidFill>
              </a:rPr>
              <a:t>gesamte Briefwahlvorstand </a:t>
            </a:r>
            <a:r>
              <a:rPr lang="de-DE" sz="1700" dirty="0"/>
              <a:t>über Zulassung oder Zurückweisung der ausgesonderten Wahlbriefe.</a:t>
            </a:r>
          </a:p>
          <a:p>
            <a:pPr marL="0" indent="0">
              <a:buNone/>
            </a:pPr>
            <a:endParaRPr lang="de-DE" sz="1700" dirty="0"/>
          </a:p>
          <a:p>
            <a:pPr marL="0" indent="0">
              <a:buNone/>
            </a:pPr>
            <a:r>
              <a:rPr lang="de-DE" sz="1700" b="1" dirty="0"/>
              <a:t>Wahlbriefe sind zurückzuweisen, wenn:</a:t>
            </a:r>
            <a:endParaRPr lang="de-DE" sz="1700" dirty="0"/>
          </a:p>
          <a:p>
            <a:r>
              <a:rPr lang="de-DE" sz="1700" dirty="0"/>
              <a:t>dem Wahlbriefumschlag kein oder kein gültiger Wahlschein beiliegt,</a:t>
            </a:r>
          </a:p>
          <a:p>
            <a:r>
              <a:rPr lang="de-DE" sz="1700" dirty="0"/>
              <a:t>die Versicherung an Eides statt nicht unterschrieben ist, </a:t>
            </a:r>
          </a:p>
          <a:p>
            <a:r>
              <a:rPr lang="de-DE" sz="1700" dirty="0"/>
              <a:t>dem Wahlbriefumschlag kein Stimmzettelumschlag beigefügt ist,</a:t>
            </a:r>
          </a:p>
          <a:p>
            <a:r>
              <a:rPr lang="de-DE" sz="1700" dirty="0"/>
              <a:t>weder der Wahlbriefumschlag noch der Stimmzettelumschlag verschlossen ist,</a:t>
            </a:r>
          </a:p>
          <a:p>
            <a:r>
              <a:rPr lang="de-DE" sz="1700" dirty="0"/>
              <a:t>der Wahlbriefumschlag mehrere Stimmzettelumschläge, aber nicht die gleiche Anzahl gültiger und mit der vorgeschriebenen Versicherung an Eides statt versehener Wahlscheine enthält,</a:t>
            </a:r>
          </a:p>
          <a:p>
            <a:r>
              <a:rPr lang="de-DE" sz="1700" dirty="0"/>
              <a:t>kein amtlicher Stimmzettelumschlag benutzt wurde,</a:t>
            </a:r>
          </a:p>
          <a:p>
            <a:r>
              <a:rPr lang="de-DE" sz="1700" dirty="0"/>
              <a:t>ein Stimmzettelumschlag benutzt wurde, der ein besonderes Merkmal aufweist oder einen deutlich fühlbaren Gegenstand enthält.</a:t>
            </a:r>
          </a:p>
          <a:p>
            <a:pPr marL="0" indent="0">
              <a:buNone/>
            </a:pPr>
            <a:r>
              <a:rPr lang="de-DE" sz="1700" dirty="0"/>
              <a:t>Die Aufzählung der vorstehenden Zurückweisungsgründe ist abschließend. </a:t>
            </a:r>
            <a:r>
              <a:rPr lang="de-DE" sz="1700" dirty="0">
                <a:highlight>
                  <a:srgbClr val="FFFFFF"/>
                </a:highlight>
              </a:rPr>
              <a:t>Beachten: Befinden sich </a:t>
            </a:r>
            <a:r>
              <a:rPr lang="de-DE" sz="1700" b="1" dirty="0">
                <a:highlight>
                  <a:srgbClr val="FFFFFF"/>
                </a:highlight>
              </a:rPr>
              <a:t>einzelne</a:t>
            </a:r>
            <a:r>
              <a:rPr lang="de-DE" sz="1700" dirty="0">
                <a:highlight>
                  <a:srgbClr val="FFFFFF"/>
                </a:highlight>
              </a:rPr>
              <a:t> Stimmzettel außerhalb des Stimmzettelumschlags, ist der Wahlbrief nicht mehr im gesamten zurückzuweisen; die ordnungsgemäß im Stimmzettelumschlag befindlichen Stimmzettel gelangen in die Auszählung!</a:t>
            </a:r>
          </a:p>
          <a:p>
            <a:pPr marL="0" indent="0">
              <a:buNone/>
            </a:pPr>
            <a:endParaRPr lang="de-DE" sz="1700" dirty="0"/>
          </a:p>
        </p:txBody>
      </p:sp>
      <p:sp>
        <p:nvSpPr>
          <p:cNvPr id="4" name="Foliennummernplatzhalter 3">
            <a:extLst>
              <a:ext uri="{FF2B5EF4-FFF2-40B4-BE49-F238E27FC236}">
                <a16:creationId xmlns:a16="http://schemas.microsoft.com/office/drawing/2014/main" id="{4E98526A-F93B-DCA3-2B9A-D2967B83C3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89BE095C-68EB-5DFD-E3CB-EB1D6A1C13DD}"/>
              </a:ext>
            </a:extLst>
          </p:cNvPr>
          <p:cNvSpPr>
            <a:spLocks noGrp="1"/>
          </p:cNvSpPr>
          <p:nvPr>
            <p:ph idx="11"/>
          </p:nvPr>
        </p:nvSpPr>
        <p:spPr/>
        <p:txBody>
          <a:bodyPr>
            <a:normAutofit fontScale="92500" lnSpcReduction="10000"/>
          </a:bodyPr>
          <a:lstStyle/>
          <a:p>
            <a:endParaRPr lang="de-DE" dirty="0"/>
          </a:p>
        </p:txBody>
      </p:sp>
    </p:spTree>
    <p:extLst>
      <p:ext uri="{BB962C8B-B14F-4D97-AF65-F5344CB8AC3E}">
        <p14:creationId xmlns:p14="http://schemas.microsoft.com/office/powerpoint/2010/main" val="10449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7BD20C37-72B7-565C-C890-C60C2C5876C4}"/>
              </a:ext>
            </a:extLst>
          </p:cNvPr>
          <p:cNvSpPr>
            <a:spLocks noGrp="1"/>
          </p:cNvSpPr>
          <p:nvPr>
            <p:ph type="title"/>
          </p:nvPr>
        </p:nvSpPr>
        <p:spPr/>
        <p:txBody>
          <a:bodyPr/>
          <a:lstStyle/>
          <a:p>
            <a:r>
              <a:rPr lang="de-DE" dirty="0"/>
              <a:t>WAHLSCHEIN</a:t>
            </a:r>
          </a:p>
        </p:txBody>
      </p:sp>
      <p:pic>
        <p:nvPicPr>
          <p:cNvPr id="2" name="Grafik 1">
            <a:extLst>
              <a:ext uri="{FF2B5EF4-FFF2-40B4-BE49-F238E27FC236}">
                <a16:creationId xmlns:a16="http://schemas.microsoft.com/office/drawing/2014/main" id="{0328B817-8903-7440-3C6E-CA793D72FE26}"/>
              </a:ext>
            </a:extLst>
          </p:cNvPr>
          <p:cNvPicPr>
            <a:picLocks noChangeAspect="1"/>
          </p:cNvPicPr>
          <p:nvPr/>
        </p:nvPicPr>
        <p:blipFill>
          <a:blip r:embed="rId2"/>
          <a:stretch>
            <a:fillRect/>
          </a:stretch>
        </p:blipFill>
        <p:spPr>
          <a:xfrm>
            <a:off x="4266147" y="-8417"/>
            <a:ext cx="4846740" cy="6858594"/>
          </a:xfrm>
          <a:prstGeom prst="rect">
            <a:avLst/>
          </a:prstGeom>
        </p:spPr>
      </p:pic>
    </p:spTree>
    <p:extLst>
      <p:ext uri="{BB962C8B-B14F-4D97-AF65-F5344CB8AC3E}">
        <p14:creationId xmlns:p14="http://schemas.microsoft.com/office/powerpoint/2010/main" val="689308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20909EB-0194-B9A4-EDA5-F6C22392645D}"/>
              </a:ext>
            </a:extLst>
          </p:cNvPr>
          <p:cNvSpPr>
            <a:spLocks noGrp="1"/>
          </p:cNvSpPr>
          <p:nvPr>
            <p:ph type="title"/>
          </p:nvPr>
        </p:nvSpPr>
        <p:spPr/>
        <p:txBody>
          <a:bodyPr/>
          <a:lstStyle/>
          <a:p>
            <a:r>
              <a:rPr lang="de-DE" dirty="0"/>
              <a:t>STIMMZETTELUMSCHLAG</a:t>
            </a:r>
          </a:p>
        </p:txBody>
      </p:sp>
      <p:pic>
        <p:nvPicPr>
          <p:cNvPr id="4" name="Grafik 3" descr="Ein Bild, das Text, Diagramm, Reihe, Schrift enthält.&#10;&#10;KI-generierte Inhalte können fehlerhaft sein.">
            <a:extLst>
              <a:ext uri="{FF2B5EF4-FFF2-40B4-BE49-F238E27FC236}">
                <a16:creationId xmlns:a16="http://schemas.microsoft.com/office/drawing/2014/main" id="{DCA08D56-3925-C4C1-447F-DC92DDAC5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794" y="660825"/>
            <a:ext cx="7511459" cy="6152707"/>
          </a:xfrm>
          <a:prstGeom prst="rect">
            <a:avLst/>
          </a:prstGeom>
        </p:spPr>
      </p:pic>
    </p:spTree>
    <p:extLst>
      <p:ext uri="{BB962C8B-B14F-4D97-AF65-F5344CB8AC3E}">
        <p14:creationId xmlns:p14="http://schemas.microsoft.com/office/powerpoint/2010/main" val="213057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81346F-4A4B-C2E4-9F38-6306CF81D094}"/>
              </a:ext>
            </a:extLst>
          </p:cNvPr>
          <p:cNvSpPr>
            <a:spLocks noGrp="1"/>
          </p:cNvSpPr>
          <p:nvPr>
            <p:ph type="title"/>
          </p:nvPr>
        </p:nvSpPr>
        <p:spPr/>
        <p:txBody>
          <a:bodyPr/>
          <a:lstStyle/>
          <a:p>
            <a:r>
              <a:rPr lang="de-DE" dirty="0"/>
              <a:t>1. 	Allgemeines</a:t>
            </a:r>
          </a:p>
        </p:txBody>
      </p:sp>
      <p:sp>
        <p:nvSpPr>
          <p:cNvPr id="5" name="Inhaltsplatzhalter 4">
            <a:extLst>
              <a:ext uri="{FF2B5EF4-FFF2-40B4-BE49-F238E27FC236}">
                <a16:creationId xmlns:a16="http://schemas.microsoft.com/office/drawing/2014/main" id="{7B770909-52BA-FF2C-FC88-6B1ADD761447}"/>
              </a:ext>
            </a:extLst>
          </p:cNvPr>
          <p:cNvSpPr>
            <a:spLocks noGrp="1"/>
          </p:cNvSpPr>
          <p:nvPr>
            <p:ph idx="11"/>
          </p:nvPr>
        </p:nvSpPr>
        <p:spPr/>
        <p:txBody>
          <a:bodyPr>
            <a:normAutofit fontScale="92500" lnSpcReduction="10000"/>
          </a:bodyPr>
          <a:lstStyle/>
          <a:p>
            <a:endParaRPr lang="de-DE" dirty="0"/>
          </a:p>
        </p:txBody>
      </p:sp>
      <p:sp>
        <p:nvSpPr>
          <p:cNvPr id="6" name="Inhaltsplatzhalter 5">
            <a:extLst>
              <a:ext uri="{FF2B5EF4-FFF2-40B4-BE49-F238E27FC236}">
                <a16:creationId xmlns:a16="http://schemas.microsoft.com/office/drawing/2014/main" id="{62EE6D1D-28D1-0FF1-4EFE-860701A9C458}"/>
              </a:ext>
            </a:extLst>
          </p:cNvPr>
          <p:cNvSpPr>
            <a:spLocks noGrp="1"/>
          </p:cNvSpPr>
          <p:nvPr>
            <p:ph idx="1"/>
          </p:nvPr>
        </p:nvSpPr>
        <p:spPr/>
        <p:txBody>
          <a:bodyPr/>
          <a:lstStyle/>
          <a:p>
            <a:r>
              <a:rPr lang="de-DE" dirty="0"/>
              <a:t>Erreichbarkeit der Gemeindeverwaltung und Wahlleitung</a:t>
            </a:r>
            <a:br>
              <a:rPr lang="de-DE" dirty="0"/>
            </a:br>
            <a:br>
              <a:rPr lang="de-DE" dirty="0"/>
            </a:br>
            <a:r>
              <a:rPr lang="de-DE" dirty="0"/>
              <a:t>Tel. 08702 / 94 86 1 	- 0	(Zentrale)</a:t>
            </a:r>
          </a:p>
          <a:p>
            <a:pPr marL="355600" lvl="1" indent="0">
              <a:buNone/>
            </a:pPr>
            <a:r>
              <a:rPr lang="de-DE" dirty="0"/>
              <a:t>			- 11	(Einwohnermeldeamt)</a:t>
            </a:r>
          </a:p>
          <a:p>
            <a:pPr marL="355600" lvl="1" indent="0">
              <a:buNone/>
            </a:pPr>
            <a:r>
              <a:rPr lang="de-DE" dirty="0"/>
              <a:t>			- 13	(Hr. Zehetbauer)</a:t>
            </a:r>
            <a:br>
              <a:rPr lang="de-DE" dirty="0"/>
            </a:br>
            <a:endParaRPr lang="de-DE" dirty="0"/>
          </a:p>
          <a:p>
            <a:r>
              <a:rPr lang="de-DE" dirty="0"/>
              <a:t>Stimmbezirke</a:t>
            </a:r>
          </a:p>
          <a:p>
            <a:pPr lvl="1"/>
            <a:r>
              <a:rPr lang="de-DE" dirty="0"/>
              <a:t>Allgemeine Stimmbezirke – </a:t>
            </a:r>
            <a:r>
              <a:rPr lang="de-DE" sz="1400" dirty="0"/>
              <a:t>Niederviehbach, Lichtensee, Oberviehbach</a:t>
            </a:r>
            <a:endParaRPr lang="de-DE" dirty="0"/>
          </a:p>
          <a:p>
            <a:pPr lvl="1"/>
            <a:r>
              <a:rPr lang="de-DE" dirty="0"/>
              <a:t>3 Briefwahlbezirke - </a:t>
            </a:r>
            <a:r>
              <a:rPr lang="de-DE" sz="1400" dirty="0"/>
              <a:t>Sitzungssaal, Ganztagsschule, Klassenzimmer Mittelschule</a:t>
            </a:r>
          </a:p>
          <a:p>
            <a:pPr lvl="1"/>
            <a:r>
              <a:rPr lang="de-DE" dirty="0"/>
              <a:t>Sonderstimmbezirk/beweglicher Wahlvorstand </a:t>
            </a:r>
            <a:r>
              <a:rPr lang="de-DE" sz="1400" dirty="0"/>
              <a:t>(nicht vorhanden)</a:t>
            </a:r>
            <a:endParaRPr lang="de-DE" dirty="0"/>
          </a:p>
          <a:p>
            <a:pPr marL="355600" lvl="1" indent="0">
              <a:buNone/>
            </a:pPr>
            <a:endParaRPr lang="de-DE" dirty="0"/>
          </a:p>
          <a:p>
            <a:r>
              <a:rPr lang="de-DE" dirty="0"/>
              <a:t>Ausstattung der Abstimmungsräume </a:t>
            </a:r>
            <a:br>
              <a:rPr lang="de-DE" dirty="0"/>
            </a:br>
            <a:r>
              <a:rPr lang="de-DE" dirty="0"/>
              <a:t>Tische und Stühle, Wahlkabinen, Wahlurnen werden vom Bauhof vorbereitet. Die sonstigen Unterlagen erhält der Wahlvorsteher am Wahltag.</a:t>
            </a:r>
          </a:p>
        </p:txBody>
      </p:sp>
      <p:sp>
        <p:nvSpPr>
          <p:cNvPr id="7" name="Foliennummernplatzhalter 6">
            <a:extLst>
              <a:ext uri="{FF2B5EF4-FFF2-40B4-BE49-F238E27FC236}">
                <a16:creationId xmlns:a16="http://schemas.microsoft.com/office/drawing/2014/main" id="{7ACDED3A-A24B-FF0E-95E6-1AD02C6C1E61}"/>
              </a:ext>
            </a:extLst>
          </p:cNvPr>
          <p:cNvSpPr>
            <a:spLocks noGrp="1"/>
          </p:cNvSpPr>
          <p:nvPr>
            <p:ph type="sldNum" sz="quarter" idx="12"/>
          </p:nvPr>
        </p:nvSpPr>
        <p:spPr/>
        <p:txBody>
          <a:bodyPr/>
          <a:lstStyle/>
          <a:p>
            <a:fld id="{F906993E-9E02-48EE-A46D-7C3E1E24638F}" type="slidenum">
              <a:rPr lang="de-DE" smtClean="0"/>
              <a:pPr/>
              <a:t>4</a:t>
            </a:fld>
            <a:endParaRPr lang="de-DE" dirty="0"/>
          </a:p>
        </p:txBody>
      </p:sp>
    </p:spTree>
    <p:extLst>
      <p:ext uri="{BB962C8B-B14F-4D97-AF65-F5344CB8AC3E}">
        <p14:creationId xmlns:p14="http://schemas.microsoft.com/office/powerpoint/2010/main" val="366787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E6ED56-A12A-5A18-F18B-F714EF1CC2F0}"/>
              </a:ext>
            </a:extLst>
          </p:cNvPr>
          <p:cNvSpPr>
            <a:spLocks noGrp="1"/>
          </p:cNvSpPr>
          <p:nvPr>
            <p:ph type="title"/>
          </p:nvPr>
        </p:nvSpPr>
        <p:spPr/>
        <p:txBody>
          <a:bodyPr/>
          <a:lstStyle/>
          <a:p>
            <a:pPr marL="719138" indent="-719138"/>
            <a:r>
              <a:rPr lang="de-DE" dirty="0"/>
              <a:t>21. 	Behandlung der Wahlbriefe, über die Beschluss gefasst werden muss</a:t>
            </a:r>
          </a:p>
        </p:txBody>
      </p:sp>
      <p:sp>
        <p:nvSpPr>
          <p:cNvPr id="7" name="Inhaltsplatzhalter 6">
            <a:extLst>
              <a:ext uri="{FF2B5EF4-FFF2-40B4-BE49-F238E27FC236}">
                <a16:creationId xmlns:a16="http://schemas.microsoft.com/office/drawing/2014/main" id="{C5B4D074-6BF9-7678-E051-17DD57AF2FA9}"/>
              </a:ext>
            </a:extLst>
          </p:cNvPr>
          <p:cNvSpPr>
            <a:spLocks noGrp="1"/>
          </p:cNvSpPr>
          <p:nvPr>
            <p:ph idx="1"/>
          </p:nvPr>
        </p:nvSpPr>
        <p:spPr/>
        <p:txBody>
          <a:bodyPr/>
          <a:lstStyle/>
          <a:p>
            <a:endParaRPr lang="de-DE" dirty="0"/>
          </a:p>
          <a:p>
            <a:r>
              <a:rPr lang="de-DE" dirty="0"/>
              <a:t>Die Zahl der Wahlbriefe, die Anlass zu Bedenken geben, ist in den jeweiligen Niederschriften festzuhalten.</a:t>
            </a:r>
          </a:p>
          <a:p>
            <a:endParaRPr lang="de-DE" dirty="0"/>
          </a:p>
          <a:p>
            <a:r>
              <a:rPr lang="de-DE" dirty="0"/>
              <a:t>Wahlbriefe, die durch Beschluss </a:t>
            </a:r>
            <a:r>
              <a:rPr lang="de-DE" b="1" dirty="0">
                <a:solidFill>
                  <a:srgbClr val="3D3E3C"/>
                </a:solidFill>
              </a:rPr>
              <a:t>zurückgewiesen</a:t>
            </a:r>
            <a:r>
              <a:rPr lang="de-DE" dirty="0"/>
              <a:t> werden.</a:t>
            </a:r>
          </a:p>
          <a:p>
            <a:endParaRPr lang="de-DE" dirty="0"/>
          </a:p>
          <a:p>
            <a:r>
              <a:rPr lang="de-DE" dirty="0"/>
              <a:t>Wahlbriefe, die durch Beschluss </a:t>
            </a:r>
            <a:r>
              <a:rPr lang="de-DE" b="1" dirty="0">
                <a:solidFill>
                  <a:srgbClr val="3D3E3C"/>
                </a:solidFill>
              </a:rPr>
              <a:t>zugelassen</a:t>
            </a:r>
            <a:r>
              <a:rPr lang="de-DE" dirty="0"/>
              <a:t> werden.</a:t>
            </a:r>
          </a:p>
        </p:txBody>
      </p:sp>
      <p:sp>
        <p:nvSpPr>
          <p:cNvPr id="8" name="Foliennummernplatzhalter 7">
            <a:extLst>
              <a:ext uri="{FF2B5EF4-FFF2-40B4-BE49-F238E27FC236}">
                <a16:creationId xmlns:a16="http://schemas.microsoft.com/office/drawing/2014/main" id="{3F899B1D-CB0F-41CE-57EF-FC4BDEEE7A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F0D71C54-283C-4ACB-492B-9A8614C30F67}"/>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67096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A9F1A64-94B7-5D60-4295-7B58D599A2B1}"/>
              </a:ext>
            </a:extLst>
          </p:cNvPr>
          <p:cNvSpPr>
            <a:spLocks noGrp="1"/>
          </p:cNvSpPr>
          <p:nvPr>
            <p:ph type="title"/>
          </p:nvPr>
        </p:nvSpPr>
        <p:spPr/>
        <p:txBody>
          <a:bodyPr/>
          <a:lstStyle/>
          <a:p>
            <a:r>
              <a:rPr lang="de-DE" dirty="0"/>
              <a:t>BESCHLUSSAUFKLEBER</a:t>
            </a:r>
          </a:p>
        </p:txBody>
      </p:sp>
      <p:pic>
        <p:nvPicPr>
          <p:cNvPr id="10" name="Grafik 9">
            <a:extLst>
              <a:ext uri="{FF2B5EF4-FFF2-40B4-BE49-F238E27FC236}">
                <a16:creationId xmlns:a16="http://schemas.microsoft.com/office/drawing/2014/main" id="{5E9658C6-A9BC-3C54-2CFE-3BDFDAF441D7}"/>
              </a:ext>
            </a:extLst>
          </p:cNvPr>
          <p:cNvPicPr>
            <a:picLocks noChangeAspect="1"/>
          </p:cNvPicPr>
          <p:nvPr/>
        </p:nvPicPr>
        <p:blipFill>
          <a:blip r:embed="rId2"/>
          <a:stretch>
            <a:fillRect/>
          </a:stretch>
        </p:blipFill>
        <p:spPr>
          <a:xfrm>
            <a:off x="1296194" y="1905794"/>
            <a:ext cx="6563578" cy="4876800"/>
          </a:xfrm>
          <a:prstGeom prst="rect">
            <a:avLst/>
          </a:prstGeom>
        </p:spPr>
      </p:pic>
    </p:spTree>
    <p:extLst>
      <p:ext uri="{BB962C8B-B14F-4D97-AF65-F5344CB8AC3E}">
        <p14:creationId xmlns:p14="http://schemas.microsoft.com/office/powerpoint/2010/main" val="498149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F3852-D149-EBE0-196C-F55ECDF18AC6}"/>
            </a:ext>
          </a:extLst>
        </p:cNvPr>
        <p:cNvGrpSpPr/>
        <p:nvPr/>
      </p:nvGrpSpPr>
      <p:grpSpPr>
        <a:xfrm>
          <a:off x="0" y="0"/>
          <a:ext cx="0" cy="0"/>
          <a:chOff x="0" y="0"/>
          <a:chExt cx="0" cy="0"/>
        </a:xfrm>
      </p:grpSpPr>
      <p:sp>
        <p:nvSpPr>
          <p:cNvPr id="7" name="Inhaltsplatzhalter 6">
            <a:extLst>
              <a:ext uri="{FF2B5EF4-FFF2-40B4-BE49-F238E27FC236}">
                <a16:creationId xmlns:a16="http://schemas.microsoft.com/office/drawing/2014/main" id="{03FE07AE-F623-5A44-918C-91C141F5F072}"/>
              </a:ext>
            </a:extLst>
          </p:cNvPr>
          <p:cNvSpPr>
            <a:spLocks noGrp="1"/>
          </p:cNvSpPr>
          <p:nvPr>
            <p:ph idx="11"/>
          </p:nvPr>
        </p:nvSpPr>
        <p:spPr/>
        <p:txBody>
          <a:bodyPr/>
          <a:lstStyle/>
          <a:p>
            <a:r>
              <a:rPr lang="de-DE" dirty="0"/>
              <a:t>DES URNENWAHLVORSTANDS</a:t>
            </a:r>
          </a:p>
          <a:p>
            <a:r>
              <a:rPr lang="de-DE" dirty="0"/>
              <a:t>AB 18:00 Uhr</a:t>
            </a:r>
          </a:p>
        </p:txBody>
      </p:sp>
      <p:sp>
        <p:nvSpPr>
          <p:cNvPr id="6" name="Inhaltsplatzhalter 5">
            <a:extLst>
              <a:ext uri="{FF2B5EF4-FFF2-40B4-BE49-F238E27FC236}">
                <a16:creationId xmlns:a16="http://schemas.microsoft.com/office/drawing/2014/main" id="{B946F70D-3200-3838-4F88-B258791E2656}"/>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234095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E338B0-D696-F504-E30D-147C4C191B01}"/>
              </a:ext>
            </a:extLst>
          </p:cNvPr>
          <p:cNvSpPr>
            <a:spLocks noGrp="1"/>
          </p:cNvSpPr>
          <p:nvPr>
            <p:ph type="title"/>
          </p:nvPr>
        </p:nvSpPr>
        <p:spPr/>
        <p:txBody>
          <a:bodyPr/>
          <a:lstStyle/>
          <a:p>
            <a:r>
              <a:rPr lang="de-DE" dirty="0"/>
              <a:t>23. 	Ende der Abstimmung</a:t>
            </a:r>
          </a:p>
        </p:txBody>
      </p:sp>
      <p:sp>
        <p:nvSpPr>
          <p:cNvPr id="5" name="Inhaltsplatzhalter 4">
            <a:extLst>
              <a:ext uri="{FF2B5EF4-FFF2-40B4-BE49-F238E27FC236}">
                <a16:creationId xmlns:a16="http://schemas.microsoft.com/office/drawing/2014/main" id="{1106295B-EC26-0921-74AF-D1F7BE62DE8B}"/>
              </a:ext>
            </a:extLst>
          </p:cNvPr>
          <p:cNvSpPr>
            <a:spLocks noGrp="1"/>
          </p:cNvSpPr>
          <p:nvPr>
            <p:ph idx="1"/>
          </p:nvPr>
        </p:nvSpPr>
        <p:spPr/>
        <p:txBody>
          <a:bodyPr>
            <a:normAutofit/>
          </a:bodyPr>
          <a:lstStyle/>
          <a:p>
            <a:r>
              <a:rPr lang="de-DE" sz="1800" dirty="0"/>
              <a:t>Der Wahlvorsteher gibt um 18:00 Uhr das Ende der Abstimmungszeit bekannt.</a:t>
            </a:r>
          </a:p>
          <a:p>
            <a:endParaRPr lang="de-DE" sz="1800" dirty="0"/>
          </a:p>
          <a:p>
            <a:r>
              <a:rPr lang="de-DE" sz="1800" dirty="0"/>
              <a:t>Ab der Bekanntgabe sind nur noch die Abstimmungsberechtigten zur Stimmabgabe zuzulassen, die vor Ablauf der Abstimmungszeit erschienen sind und sich im Abstimmungsraum oder aus Platzgründen unmittelbar davor befinden.</a:t>
            </a:r>
          </a:p>
          <a:p>
            <a:endParaRPr lang="de-DE" sz="1800" dirty="0"/>
          </a:p>
          <a:p>
            <a:r>
              <a:rPr lang="de-DE" sz="1800" dirty="0"/>
              <a:t>Der Zutritt zum Abstimmungsraum ist so lange zu sperren, bis alle anwesenden Abstimmenden ihre Stimme abgegeben haben.</a:t>
            </a:r>
          </a:p>
          <a:p>
            <a:endParaRPr lang="de-DE" sz="1800" dirty="0"/>
          </a:p>
          <a:p>
            <a:r>
              <a:rPr lang="de-DE" sz="1800" dirty="0"/>
              <a:t>Dabei ist immer der Grundsatz der Öffentlichkeit der Abstimmung zu beachten.</a:t>
            </a:r>
          </a:p>
          <a:p>
            <a:endParaRPr lang="de-DE" sz="1800" dirty="0"/>
          </a:p>
          <a:p>
            <a:r>
              <a:rPr lang="de-DE" sz="1800" dirty="0"/>
              <a:t>Der Wahlvorsteher erklärt die Abstimmung für geschlossen.</a:t>
            </a:r>
          </a:p>
          <a:p>
            <a:endParaRPr lang="de-DE" sz="1800" dirty="0"/>
          </a:p>
          <a:p>
            <a:r>
              <a:rPr lang="de-DE" sz="1800" dirty="0"/>
              <a:t>Er ordnet die sofortige Entfernung und Verpackung aller nicht benutzten Stimmzettel an.</a:t>
            </a:r>
          </a:p>
          <a:p>
            <a:pPr marL="0" indent="0">
              <a:buNone/>
            </a:pPr>
            <a:endParaRPr lang="de-DE" dirty="0"/>
          </a:p>
        </p:txBody>
      </p:sp>
      <p:sp>
        <p:nvSpPr>
          <p:cNvPr id="8" name="Foliennummernplatzhalter 7">
            <a:extLst>
              <a:ext uri="{FF2B5EF4-FFF2-40B4-BE49-F238E27FC236}">
                <a16:creationId xmlns:a16="http://schemas.microsoft.com/office/drawing/2014/main" id="{254C2844-FA78-6D5C-0D54-139573F2B9FE}"/>
              </a:ext>
            </a:extLst>
          </p:cNvPr>
          <p:cNvSpPr>
            <a:spLocks noGrp="1"/>
          </p:cNvSpPr>
          <p:nvPr>
            <p:ph type="sldNum" sz="quarter" idx="12"/>
          </p:nvPr>
        </p:nvSpPr>
        <p:spPr/>
        <p:txBody>
          <a:bodyPr/>
          <a:lstStyle/>
          <a:p>
            <a:fld id="{F906993E-9E02-48EE-A46D-7C3E1E24638F}" type="slidenum">
              <a:rPr lang="de-DE" smtClean="0"/>
              <a:pPr/>
              <a:t>43</a:t>
            </a:fld>
            <a:endParaRPr lang="de-DE" dirty="0"/>
          </a:p>
        </p:txBody>
      </p:sp>
      <p:sp>
        <p:nvSpPr>
          <p:cNvPr id="3" name="Inhaltsplatzhalter 2">
            <a:extLst>
              <a:ext uri="{FF2B5EF4-FFF2-40B4-BE49-F238E27FC236}">
                <a16:creationId xmlns:a16="http://schemas.microsoft.com/office/drawing/2014/main" id="{0EDE06C2-7904-C5DB-550D-743D8093B67C}"/>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4844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92081B-B9BB-A1EB-47F1-66493D787A14}"/>
              </a:ext>
            </a:extLst>
          </p:cNvPr>
          <p:cNvSpPr>
            <a:spLocks noGrp="1"/>
          </p:cNvSpPr>
          <p:nvPr>
            <p:ph type="title"/>
          </p:nvPr>
        </p:nvSpPr>
        <p:spPr/>
        <p:txBody>
          <a:bodyPr/>
          <a:lstStyle/>
          <a:p>
            <a:pPr marL="719138" indent="-719138"/>
            <a:r>
              <a:rPr lang="de-DE" dirty="0"/>
              <a:t>24. 	Ermittlung und Feststellung des Abstimmungsergebnisses</a:t>
            </a:r>
          </a:p>
        </p:txBody>
      </p:sp>
      <p:sp>
        <p:nvSpPr>
          <p:cNvPr id="6" name="Inhaltsplatzhalter 5">
            <a:extLst>
              <a:ext uri="{FF2B5EF4-FFF2-40B4-BE49-F238E27FC236}">
                <a16:creationId xmlns:a16="http://schemas.microsoft.com/office/drawing/2014/main" id="{D5FB025C-C142-A447-6F45-5A4AA4DBBFA3}"/>
              </a:ext>
            </a:extLst>
          </p:cNvPr>
          <p:cNvSpPr>
            <a:spLocks noGrp="1"/>
          </p:cNvSpPr>
          <p:nvPr>
            <p:ph idx="1"/>
          </p:nvPr>
        </p:nvSpPr>
        <p:spPr>
          <a:xfrm>
            <a:off x="766605" y="4406265"/>
            <a:ext cx="7888288" cy="4906645"/>
          </a:xfrm>
        </p:spPr>
        <p:txBody>
          <a:bodyPr>
            <a:noAutofit/>
          </a:bodyPr>
          <a:lstStyle/>
          <a:p>
            <a:r>
              <a:rPr lang="de-DE" sz="1600" dirty="0"/>
              <a:t>Der Wahlvorsteher öffnet als erstes die Wahlurne mit den Stimmzetteln für die Wahl des ersten Bürgermeisters, entnimmt diese und überzeugt sich, dass die Wahlurne leer ist.</a:t>
            </a:r>
          </a:p>
          <a:p>
            <a:pPr marL="0" indent="0">
              <a:buNone/>
            </a:pPr>
            <a:endParaRPr lang="de-DE" sz="1600" dirty="0"/>
          </a:p>
          <a:p>
            <a:pPr marL="0" indent="0">
              <a:buNone/>
            </a:pPr>
            <a:r>
              <a:rPr lang="de-DE" sz="1600" b="1" dirty="0">
                <a:solidFill>
                  <a:srgbClr val="3D3E3C"/>
                </a:solidFill>
              </a:rPr>
              <a:t>Ist die Bürgermeisterwahl abgeschlossen, ist zur Ermittlung des Landratswahlergebnisses analog zu verfahren. </a:t>
            </a:r>
          </a:p>
        </p:txBody>
      </p:sp>
      <p:sp>
        <p:nvSpPr>
          <p:cNvPr id="33" name="Foliennummernplatzhalter 32">
            <a:extLst>
              <a:ext uri="{FF2B5EF4-FFF2-40B4-BE49-F238E27FC236}">
                <a16:creationId xmlns:a16="http://schemas.microsoft.com/office/drawing/2014/main" id="{CD039A6F-B794-AF74-2622-1B0A93962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264B1C8E-B805-73F5-D363-CA473571BEA9}"/>
              </a:ext>
            </a:extLst>
          </p:cNvPr>
          <p:cNvSpPr>
            <a:spLocks noGrp="1"/>
          </p:cNvSpPr>
          <p:nvPr>
            <p:ph idx="11"/>
          </p:nvPr>
        </p:nvSpPr>
        <p:spPr/>
        <p:txBody>
          <a:bodyPr>
            <a:normAutofit fontScale="92500" lnSpcReduction="10000"/>
          </a:bodyPr>
          <a:lstStyle/>
          <a:p>
            <a:endParaRPr lang="de-DE"/>
          </a:p>
        </p:txBody>
      </p:sp>
      <p:sp>
        <p:nvSpPr>
          <p:cNvPr id="25" name="Inhaltsplatzhalter 5">
            <a:extLst>
              <a:ext uri="{FF2B5EF4-FFF2-40B4-BE49-F238E27FC236}">
                <a16:creationId xmlns:a16="http://schemas.microsoft.com/office/drawing/2014/main" id="{1D303726-D52E-177A-726C-AF4B524AA02B}"/>
              </a:ext>
            </a:extLst>
          </p:cNvPr>
          <p:cNvSpPr txBox="1">
            <a:spLocks/>
          </p:cNvSpPr>
          <p:nvPr/>
        </p:nvSpPr>
        <p:spPr>
          <a:xfrm>
            <a:off x="766605" y="1372394"/>
            <a:ext cx="7888288" cy="2057401"/>
          </a:xfrm>
          <a:prstGeom prst="rect">
            <a:avLst/>
          </a:prstGeom>
        </p:spPr>
        <p:txBody>
          <a:bodyPr vert="horz" lIns="91440" tIns="45720" rIns="91440" bIns="45720" rtlCol="0">
            <a:noAutofit/>
          </a:bodyPr>
          <a:lstStyle>
            <a:lvl1pPr marL="355600" indent="-355600" algn="l" defTabSz="914400" rtl="0" eaLnBrk="1" latinLnBrk="0" hangingPunct="1">
              <a:lnSpc>
                <a:spcPct val="100000"/>
              </a:lnSpc>
              <a:spcBef>
                <a:spcPts val="0"/>
              </a:spcBef>
              <a:buFontTx/>
              <a:buBlip>
                <a:blip r:embed="rId2"/>
              </a:buBlip>
              <a:defRPr sz="2400" kern="1200">
                <a:solidFill>
                  <a:schemeClr val="tx1"/>
                </a:solidFill>
                <a:latin typeface="HelveticaNeueLTPro-Cn"/>
                <a:ea typeface="+mn-ea"/>
                <a:cs typeface="+mn-cs"/>
              </a:defRPr>
            </a:lvl1pPr>
            <a:lvl2pPr marL="719138" indent="-363538" algn="l" defTabSz="914400" rtl="0" eaLnBrk="1" latinLnBrk="0" hangingPunct="1">
              <a:lnSpc>
                <a:spcPct val="100000"/>
              </a:lnSpc>
              <a:spcBef>
                <a:spcPts val="0"/>
              </a:spcBef>
              <a:buFontTx/>
              <a:buBlip>
                <a:blip r:embed="rId2"/>
              </a:buBlip>
              <a:defRPr sz="2000" kern="1200">
                <a:solidFill>
                  <a:schemeClr val="tx1"/>
                </a:solidFill>
                <a:latin typeface="HelveticaNeueLTPro-Cn"/>
                <a:ea typeface="+mn-ea"/>
                <a:cs typeface="+mn-cs"/>
              </a:defRPr>
            </a:lvl2pPr>
            <a:lvl3pPr marL="1074738" indent="-355600" algn="l" defTabSz="914400" rtl="0" eaLnBrk="1" latinLnBrk="0" hangingPunct="1">
              <a:lnSpc>
                <a:spcPct val="100000"/>
              </a:lnSpc>
              <a:spcBef>
                <a:spcPts val="0"/>
              </a:spcBef>
              <a:buFontTx/>
              <a:buBlip>
                <a:blip r:embed="rId2"/>
              </a:buBlip>
              <a:tabLst/>
              <a:defRPr sz="1800" kern="1200">
                <a:solidFill>
                  <a:schemeClr val="tx1"/>
                </a:solidFill>
                <a:latin typeface="HelveticaNeueLTPro-Cn"/>
                <a:ea typeface="+mn-ea"/>
                <a:cs typeface="+mn-cs"/>
              </a:defRPr>
            </a:lvl3pPr>
            <a:lvl4pPr marL="1657350" indent="-285750" algn="l" defTabSz="914400" rtl="0" eaLnBrk="1" latinLnBrk="0" hangingPunct="1">
              <a:lnSpc>
                <a:spcPct val="90000"/>
              </a:lnSpc>
              <a:spcBef>
                <a:spcPts val="500"/>
              </a:spcBef>
              <a:buFontTx/>
              <a:buBlip>
                <a:blip r:embed="rId2"/>
              </a:buBlip>
              <a:defRPr sz="1800" kern="1200">
                <a:solidFill>
                  <a:schemeClr val="tx1"/>
                </a:solidFill>
                <a:latin typeface="HelveticaNeueLTPro-Cn"/>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HelveticaNeueLTPro-C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HelveticaNeueLTPro-Cn"/>
                <a:ea typeface="+mn-ea"/>
                <a:cs typeface="+mn-cs"/>
              </a:rPr>
              <a:t>Die Feststellung des Abstimmungsergebnisses erfolgt unmittelbar nach Abschluss der Stimmabgabe ohne Unterbrechung und ausschließlich im Abstimmungsraum. </a:t>
            </a: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HelveticaNeueLTPro-Cn"/>
                <a:ea typeface="+mn-ea"/>
                <a:cs typeface="+mn-cs"/>
              </a:rPr>
              <a:t>Die Ermittlung und die Feststellung des Abstimmungsergebnisses sind nach wie vor öffentlich.</a:t>
            </a: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HelveticaNeueLTPro-Cn"/>
                <a:ea typeface="+mn-ea"/>
                <a:cs typeface="+mn-cs"/>
              </a:rPr>
              <a:t>Die Reihenfolge, in der die Abstimmungsergebnisse in kreisangehörigen Gemeinden zu ermitteln sind, ist</a:t>
            </a:r>
          </a:p>
        </p:txBody>
      </p:sp>
      <p:graphicFrame>
        <p:nvGraphicFramePr>
          <p:cNvPr id="32" name="Inhaltsplatzhalter 11">
            <a:extLst>
              <a:ext uri="{FF2B5EF4-FFF2-40B4-BE49-F238E27FC236}">
                <a16:creationId xmlns:a16="http://schemas.microsoft.com/office/drawing/2014/main" id="{98278BEF-C957-67B8-5201-73293BCD921C}"/>
              </a:ext>
            </a:extLst>
          </p:cNvPr>
          <p:cNvGraphicFramePr>
            <a:graphicFrameLocks/>
          </p:cNvGraphicFramePr>
          <p:nvPr>
            <p:extLst>
              <p:ext uri="{D42A27DB-BD31-4B8C-83A1-F6EECF244321}">
                <p14:modId xmlns:p14="http://schemas.microsoft.com/office/powerpoint/2010/main" val="4125728864"/>
              </p:ext>
            </p:extLst>
          </p:nvPr>
        </p:nvGraphicFramePr>
        <p:xfrm>
          <a:off x="1219994" y="3429795"/>
          <a:ext cx="7449344" cy="99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1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graphicEl>
                                              <a:dgm id="{86257BBC-2134-43E5-A77F-3B9439BF6F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graphicEl>
                                              <a:dgm id="{2EA8958D-696A-4E4E-8D82-DC4370366BE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graphicEl>
                                              <a:dgm id="{0325DC44-0F76-4D28-BE67-41250A9EF43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graphicEl>
                                              <a:dgm id="{FD36FDAD-9A9F-4805-8934-BDB3B0681CB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graphicEl>
                                              <a:dgm id="{8796D187-0494-4B77-A1A1-B0BA8FAF408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graphicEl>
                                              <a:dgm id="{D8B8B52E-EE79-4FD8-AA97-CD6BD304F89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graphicEl>
                                              <a:dgm id="{FDCD7076-CCBC-4888-9908-EF2ABB9494F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5" grpId="0" build="p"/>
      <p:bldGraphic spid="32" grpId="0" uiExpand="1">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9CDAA-0689-399E-98FD-AF99B6255AC6}"/>
            </a:ext>
          </a:extLst>
        </p:cNvPr>
        <p:cNvGrpSpPr/>
        <p:nvPr/>
      </p:nvGrpSpPr>
      <p:grpSpPr>
        <a:xfrm>
          <a:off x="0" y="0"/>
          <a:ext cx="0" cy="0"/>
          <a:chOff x="0" y="0"/>
          <a:chExt cx="0" cy="0"/>
        </a:xfrm>
      </p:grpSpPr>
      <p:sp>
        <p:nvSpPr>
          <p:cNvPr id="7" name="Inhaltsplatzhalter 6">
            <a:extLst>
              <a:ext uri="{FF2B5EF4-FFF2-40B4-BE49-F238E27FC236}">
                <a16:creationId xmlns:a16="http://schemas.microsoft.com/office/drawing/2014/main" id="{7F135CAE-7669-6F7D-A596-170DE59EAA5E}"/>
              </a:ext>
            </a:extLst>
          </p:cNvPr>
          <p:cNvSpPr>
            <a:spLocks noGrp="1"/>
          </p:cNvSpPr>
          <p:nvPr>
            <p:ph idx="11"/>
          </p:nvPr>
        </p:nvSpPr>
        <p:spPr/>
        <p:txBody>
          <a:bodyPr/>
          <a:lstStyle/>
          <a:p>
            <a:r>
              <a:rPr lang="de-DE" dirty="0"/>
              <a:t>DES BRIEFWAHLVORSTANDS</a:t>
            </a:r>
          </a:p>
          <a:p>
            <a:r>
              <a:rPr lang="de-DE" dirty="0"/>
              <a:t>AB 18:00 Uhr</a:t>
            </a:r>
          </a:p>
        </p:txBody>
      </p:sp>
      <p:sp>
        <p:nvSpPr>
          <p:cNvPr id="6" name="Inhaltsplatzhalter 5">
            <a:extLst>
              <a:ext uri="{FF2B5EF4-FFF2-40B4-BE49-F238E27FC236}">
                <a16:creationId xmlns:a16="http://schemas.microsoft.com/office/drawing/2014/main" id="{EEDAC174-3346-0F50-7B98-8BA3E2D97511}"/>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3376282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92081B-B9BB-A1EB-47F1-66493D787A14}"/>
              </a:ext>
            </a:extLst>
          </p:cNvPr>
          <p:cNvSpPr>
            <a:spLocks noGrp="1"/>
          </p:cNvSpPr>
          <p:nvPr>
            <p:ph type="title"/>
          </p:nvPr>
        </p:nvSpPr>
        <p:spPr/>
        <p:txBody>
          <a:bodyPr/>
          <a:lstStyle/>
          <a:p>
            <a:pPr marL="719138" indent="-719138"/>
            <a:r>
              <a:rPr lang="de-DE" dirty="0"/>
              <a:t>25. 	Ermittlung und Feststellung des Briefwahlergebnisses</a:t>
            </a:r>
          </a:p>
        </p:txBody>
      </p:sp>
      <p:sp>
        <p:nvSpPr>
          <p:cNvPr id="5" name="Inhaltsplatzhalter 4">
            <a:extLst>
              <a:ext uri="{FF2B5EF4-FFF2-40B4-BE49-F238E27FC236}">
                <a16:creationId xmlns:a16="http://schemas.microsoft.com/office/drawing/2014/main" id="{5696DFD2-8B69-7ADC-3AB1-606AA3CB4BED}"/>
              </a:ext>
            </a:extLst>
          </p:cNvPr>
          <p:cNvSpPr>
            <a:spLocks noGrp="1"/>
          </p:cNvSpPr>
          <p:nvPr>
            <p:ph idx="1"/>
          </p:nvPr>
        </p:nvSpPr>
        <p:spPr/>
        <p:txBody>
          <a:bodyPr/>
          <a:lstStyle/>
          <a:p>
            <a:r>
              <a:rPr lang="de-DE" dirty="0"/>
              <a:t>Der Briefwahlvorstand darf mit der Ergebnisermittlung erst um 18:00 Uhr beginnen, dem Ende der allgemeinen Abstimmungszeit.</a:t>
            </a:r>
          </a:p>
          <a:p>
            <a:r>
              <a:rPr lang="de-DE" dirty="0"/>
              <a:t>Es ist immer der Grundsatz der Öffentlichkeit bei der Feststellung des Abstimmungsergebnisses zu beachten.</a:t>
            </a:r>
          </a:p>
          <a:p>
            <a:r>
              <a:rPr lang="de-DE" dirty="0"/>
              <a:t>Der Briefwahlvorsteher öffnet die Wahlurne.</a:t>
            </a:r>
          </a:p>
          <a:p>
            <a:r>
              <a:rPr lang="de-DE" dirty="0"/>
              <a:t>Der Briefwahlvorsteher entnimmt die weißen Stimmzettelumschläge aus der Wahlurne und überzeugt sich, dass diese leer ist.</a:t>
            </a:r>
          </a:p>
          <a:p>
            <a:r>
              <a:rPr lang="de-DE" dirty="0"/>
              <a:t>Es wird empfohlen, die Schnellmeldungen und Niederschriften erstmals mit Bleistift auszufüllen, um Korrekturen leichter vornehmen zu können. Steht das Ergebnis fest, ist alles mit einem Kugelschreiber zu überschreiben.</a:t>
            </a:r>
          </a:p>
          <a:p>
            <a:endParaRPr lang="de-DE" dirty="0"/>
          </a:p>
        </p:txBody>
      </p:sp>
      <p:sp>
        <p:nvSpPr>
          <p:cNvPr id="33" name="Foliennummernplatzhalter 32">
            <a:extLst>
              <a:ext uri="{FF2B5EF4-FFF2-40B4-BE49-F238E27FC236}">
                <a16:creationId xmlns:a16="http://schemas.microsoft.com/office/drawing/2014/main" id="{CD039A6F-B794-AF74-2622-1B0A93962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F2823ECC-01C1-D2F3-BA2D-90607CB66D28}"/>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2427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A81D79B-ED41-A9AE-3237-A3B1C28FF041}"/>
              </a:ext>
            </a:extLst>
          </p:cNvPr>
          <p:cNvSpPr>
            <a:spLocks noGrp="1"/>
          </p:cNvSpPr>
          <p:nvPr>
            <p:ph idx="1"/>
          </p:nvPr>
        </p:nvSpPr>
        <p:spPr/>
        <p:txBody>
          <a:bodyPr>
            <a:normAutofit/>
          </a:bodyPr>
          <a:lstStyle/>
          <a:p>
            <a:r>
              <a:rPr lang="de-DE" dirty="0"/>
              <a:t>Es werden Arbeitsgruppen gebildet, die gleichzeitig zählen.</a:t>
            </a:r>
          </a:p>
          <a:p>
            <a:endParaRPr lang="de-DE" dirty="0"/>
          </a:p>
          <a:p>
            <a:pPr marL="722313" indent="-722313">
              <a:buNone/>
            </a:pPr>
            <a:r>
              <a:rPr lang="de-DE" b="1" dirty="0">
                <a:solidFill>
                  <a:srgbClr val="3D3E3C"/>
                </a:solidFill>
              </a:rPr>
              <a:t>26.1 	Arbeitsgruppe A:</a:t>
            </a:r>
            <a:endParaRPr lang="de-DE" dirty="0"/>
          </a:p>
          <a:p>
            <a:r>
              <a:rPr lang="de-DE" dirty="0"/>
              <a:t>Es werden alle Stimmzettelumschläge gezählt (= Wähler), </a:t>
            </a:r>
            <a:r>
              <a:rPr lang="de-DE" b="1" dirty="0">
                <a:solidFill>
                  <a:srgbClr val="3D3E3C"/>
                </a:solidFill>
              </a:rPr>
              <a:t>ohne sie zu öffnen</a:t>
            </a:r>
            <a:r>
              <a:rPr lang="de-DE" dirty="0"/>
              <a:t>.</a:t>
            </a:r>
          </a:p>
          <a:p>
            <a:pPr lvl="1"/>
            <a:r>
              <a:rPr lang="de-DE" dirty="0"/>
              <a:t>Stimmzettelumschläge ohne Vermerk „Nur Landkreiswahl“.</a:t>
            </a:r>
          </a:p>
          <a:p>
            <a:pPr lvl="1"/>
            <a:r>
              <a:rPr lang="de-DE" dirty="0"/>
              <a:t>Stimmzettelumschläge mit Vermerk „Nur Landkreiswahl“.</a:t>
            </a:r>
          </a:p>
          <a:p>
            <a:r>
              <a:rPr lang="de-DE" dirty="0"/>
              <a:t>Die Zahlen sind vom Schriftführer in den zutreffenden Briefwahlniederschriften einzutragen. D.h., die Zahl der Stimmzettelumschläge ohne Vermerk „Nur Landkreiswahl“ in die Niederschriften für die Bürgermeister- und die Gemeinderatswahl und die Gesamtzahl aller Stimmzettelumschläge (mit und ohne Vermerk für die Landkreiswahl) in die Niederschriften für die Landrats- und die Kreistagswahl. </a:t>
            </a:r>
          </a:p>
        </p:txBody>
      </p:sp>
      <p:sp>
        <p:nvSpPr>
          <p:cNvPr id="4" name="Foliennummernplatzhalter 3">
            <a:extLst>
              <a:ext uri="{FF2B5EF4-FFF2-40B4-BE49-F238E27FC236}">
                <a16:creationId xmlns:a16="http://schemas.microsoft.com/office/drawing/2014/main" id="{043C8268-E354-29D0-81FE-8C9AEF2266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365DA7D4-FB72-0162-7288-AB525D4F1906}"/>
              </a:ext>
            </a:extLst>
          </p:cNvPr>
          <p:cNvSpPr>
            <a:spLocks noGrp="1"/>
          </p:cNvSpPr>
          <p:nvPr>
            <p:ph idx="11"/>
          </p:nvPr>
        </p:nvSpPr>
        <p:spPr/>
        <p:txBody>
          <a:bodyPr>
            <a:normAutofit fontScale="92500" lnSpcReduction="10000"/>
          </a:bodyPr>
          <a:lstStyle/>
          <a:p>
            <a:endParaRPr lang="de-DE"/>
          </a:p>
        </p:txBody>
      </p:sp>
      <p:sp>
        <p:nvSpPr>
          <p:cNvPr id="2" name="Titel 1">
            <a:extLst>
              <a:ext uri="{FF2B5EF4-FFF2-40B4-BE49-F238E27FC236}">
                <a16:creationId xmlns:a16="http://schemas.microsoft.com/office/drawing/2014/main" id="{5089CDAD-5E8E-2071-ED7D-DC7BBBA94B92}"/>
              </a:ext>
            </a:extLst>
          </p:cNvPr>
          <p:cNvSpPr>
            <a:spLocks noGrp="1"/>
          </p:cNvSpPr>
          <p:nvPr>
            <p:ph type="title"/>
          </p:nvPr>
        </p:nvSpPr>
        <p:spPr/>
        <p:txBody>
          <a:bodyPr/>
          <a:lstStyle/>
          <a:p>
            <a:r>
              <a:rPr lang="de-DE" dirty="0"/>
              <a:t>26. 	Zählung und Eintragung der Zahl der weißen Stimmzettelumschläge und der Wahlscheine</a:t>
            </a:r>
          </a:p>
        </p:txBody>
      </p:sp>
    </p:spTree>
    <p:extLst>
      <p:ext uri="{BB962C8B-B14F-4D97-AF65-F5344CB8AC3E}">
        <p14:creationId xmlns:p14="http://schemas.microsoft.com/office/powerpoint/2010/main" val="40179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2019-B06D-9863-D545-26A0F68A68D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229E07-31AF-BC60-79AA-DA6B62CCED06}"/>
              </a:ext>
            </a:extLst>
          </p:cNvPr>
          <p:cNvSpPr>
            <a:spLocks noGrp="1"/>
          </p:cNvSpPr>
          <p:nvPr>
            <p:ph idx="1"/>
          </p:nvPr>
        </p:nvSpPr>
        <p:spPr/>
        <p:txBody>
          <a:bodyPr>
            <a:normAutofit/>
          </a:bodyPr>
          <a:lstStyle/>
          <a:p>
            <a:pPr marL="722313" indent="-722313">
              <a:buNone/>
            </a:pPr>
            <a:r>
              <a:rPr lang="de-DE" b="1" dirty="0">
                <a:solidFill>
                  <a:srgbClr val="3D3E3C"/>
                </a:solidFill>
              </a:rPr>
              <a:t>26.2 	Arbeitsgruppe B:</a:t>
            </a:r>
            <a:endParaRPr lang="de-DE" dirty="0"/>
          </a:p>
          <a:p>
            <a:r>
              <a:rPr lang="de-DE" dirty="0"/>
              <a:t>Es werden die Wahlscheine der zugelassenen Wahlbriefe</a:t>
            </a:r>
            <a:r>
              <a:rPr lang="de-DE" b="1" dirty="0">
                <a:solidFill>
                  <a:srgbClr val="3D3E3C"/>
                </a:solidFill>
              </a:rPr>
              <a:t> </a:t>
            </a:r>
            <a:r>
              <a:rPr lang="de-DE" dirty="0"/>
              <a:t>gezählt.</a:t>
            </a:r>
          </a:p>
          <a:p>
            <a:r>
              <a:rPr lang="de-DE" dirty="0"/>
              <a:t>Diese Zahlen sind vom Schriftführer</a:t>
            </a:r>
            <a:r>
              <a:rPr lang="de-DE" b="1" dirty="0">
                <a:solidFill>
                  <a:srgbClr val="3D3E3C"/>
                </a:solidFill>
              </a:rPr>
              <a:t> in der jeweiligen Briefwahlniederschrift</a:t>
            </a:r>
            <a:r>
              <a:rPr lang="de-DE" dirty="0"/>
              <a:t> (Bürgermeister- und Gemeinderatswahl sowie Landrats- und Kreistagswahl) einzutragen. </a:t>
            </a:r>
          </a:p>
          <a:p>
            <a:endParaRPr lang="de-DE" dirty="0"/>
          </a:p>
          <a:p>
            <a:pPr marL="0" indent="0">
              <a:buNone/>
            </a:pPr>
            <a:r>
              <a:rPr lang="de-DE" b="1" dirty="0">
                <a:solidFill>
                  <a:srgbClr val="3D3E3C"/>
                </a:solidFill>
              </a:rPr>
              <a:t>Kontrolle in der Niederschrift:</a:t>
            </a:r>
          </a:p>
          <a:p>
            <a:r>
              <a:rPr lang="de-DE" dirty="0"/>
              <a:t>Die Zahl der Stimmzettelumschläge muss mit der Summe der Wahlscheine übereinstimmen.</a:t>
            </a:r>
          </a:p>
          <a:p>
            <a:r>
              <a:rPr lang="de-DE" dirty="0"/>
              <a:t>Stimmen auch nach wiederholter Zählung die Zahlen nicht überein, ist das zu klären.</a:t>
            </a:r>
          </a:p>
        </p:txBody>
      </p:sp>
      <p:sp>
        <p:nvSpPr>
          <p:cNvPr id="4" name="Foliennummernplatzhalter 3">
            <a:extLst>
              <a:ext uri="{FF2B5EF4-FFF2-40B4-BE49-F238E27FC236}">
                <a16:creationId xmlns:a16="http://schemas.microsoft.com/office/drawing/2014/main" id="{9B3EBF52-56F1-F151-8A5D-A09B478E09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437149B8-7C83-A649-EA1E-5D4657D3BC5E}"/>
              </a:ext>
            </a:extLst>
          </p:cNvPr>
          <p:cNvSpPr>
            <a:spLocks noGrp="1"/>
          </p:cNvSpPr>
          <p:nvPr>
            <p:ph idx="11"/>
          </p:nvPr>
        </p:nvSpPr>
        <p:spPr/>
        <p:txBody>
          <a:bodyPr>
            <a:normAutofit fontScale="92500" lnSpcReduction="10000"/>
          </a:bodyPr>
          <a:lstStyle/>
          <a:p>
            <a:endParaRPr lang="de-DE"/>
          </a:p>
        </p:txBody>
      </p:sp>
      <p:sp>
        <p:nvSpPr>
          <p:cNvPr id="2" name="Titel 1">
            <a:extLst>
              <a:ext uri="{FF2B5EF4-FFF2-40B4-BE49-F238E27FC236}">
                <a16:creationId xmlns:a16="http://schemas.microsoft.com/office/drawing/2014/main" id="{E406F98E-37C6-325F-4B5B-152BCA71450E}"/>
              </a:ext>
            </a:extLst>
          </p:cNvPr>
          <p:cNvSpPr>
            <a:spLocks noGrp="1"/>
          </p:cNvSpPr>
          <p:nvPr>
            <p:ph type="title"/>
          </p:nvPr>
        </p:nvSpPr>
        <p:spPr/>
        <p:txBody>
          <a:bodyPr/>
          <a:lstStyle/>
          <a:p>
            <a:r>
              <a:rPr lang="de-DE" dirty="0"/>
              <a:t>26. 	Zählung und Eintragung der Zahl der weißen Stimmzettelumschläge und der Wahlscheine</a:t>
            </a:r>
          </a:p>
        </p:txBody>
      </p:sp>
    </p:spTree>
    <p:extLst>
      <p:ext uri="{BB962C8B-B14F-4D97-AF65-F5344CB8AC3E}">
        <p14:creationId xmlns:p14="http://schemas.microsoft.com/office/powerpoint/2010/main" val="233168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5D213-5D3E-8F6B-78CA-87C60FC44B1B}"/>
              </a:ext>
            </a:extLst>
          </p:cNvPr>
          <p:cNvSpPr>
            <a:spLocks noGrp="1"/>
          </p:cNvSpPr>
          <p:nvPr>
            <p:ph type="title"/>
          </p:nvPr>
        </p:nvSpPr>
        <p:spPr/>
        <p:txBody>
          <a:bodyPr/>
          <a:lstStyle/>
          <a:p>
            <a:r>
              <a:rPr lang="de-DE" dirty="0"/>
              <a:t>27. 	Öffnen der Stimmzettelumschläge und Zählen der Stimmzettel </a:t>
            </a:r>
          </a:p>
        </p:txBody>
      </p:sp>
      <p:sp>
        <p:nvSpPr>
          <p:cNvPr id="3" name="Inhaltsplatzhalter 2">
            <a:extLst>
              <a:ext uri="{FF2B5EF4-FFF2-40B4-BE49-F238E27FC236}">
                <a16:creationId xmlns:a16="http://schemas.microsoft.com/office/drawing/2014/main" id="{C8C76E02-28CE-A5DB-82C0-DBBDA892E198}"/>
              </a:ext>
            </a:extLst>
          </p:cNvPr>
          <p:cNvSpPr>
            <a:spLocks noGrp="1"/>
          </p:cNvSpPr>
          <p:nvPr>
            <p:ph idx="1"/>
          </p:nvPr>
        </p:nvSpPr>
        <p:spPr/>
        <p:txBody>
          <a:bodyPr>
            <a:normAutofit/>
          </a:bodyPr>
          <a:lstStyle/>
          <a:p>
            <a:pPr marL="0" indent="0">
              <a:buNone/>
            </a:pPr>
            <a:r>
              <a:rPr lang="de-DE" dirty="0"/>
              <a:t>Erst nach der vollständigen Ermittlung der Zahl der Wähler öffnen mehrere vom Briefwahlvorsteher bestimmte Beisitzer unter seiner Aufsicht die Stimmzettelumschläge.</a:t>
            </a:r>
          </a:p>
          <a:p>
            <a:r>
              <a:rPr lang="de-DE" dirty="0"/>
              <a:t>Die Stimmzettel für die einzelnen Wahlen werden entnommen.</a:t>
            </a:r>
          </a:p>
          <a:p>
            <a:r>
              <a:rPr lang="de-DE" dirty="0"/>
              <a:t>Befinden sich in einem Stimmzettelumschlag mehrere Stimmzettel für eine Wahl, werden diese Stimmzettel fest miteinander verbunden.</a:t>
            </a:r>
          </a:p>
          <a:p>
            <a:r>
              <a:rPr lang="de-DE" dirty="0"/>
              <a:t>Enthalten Stimmzettelumschläge für eine oder mehrere Wahlen keinen Stimmzettel, wird dies für jede Wahl auf dem Stimmzettelumschlag entsprechend vermerkt.</a:t>
            </a:r>
          </a:p>
          <a:p>
            <a:r>
              <a:rPr lang="de-DE" dirty="0"/>
              <a:t>Die fehlenden Stimmzettel werden als ungültige Stimmabgabe für die jeweilige Wahl gewertet und in der entsprechenden Niederschrift eingetragen. (Nr. 3.3.2)</a:t>
            </a:r>
          </a:p>
          <a:p>
            <a:endParaRPr lang="de-DE" dirty="0"/>
          </a:p>
        </p:txBody>
      </p:sp>
      <p:sp>
        <p:nvSpPr>
          <p:cNvPr id="4" name="Foliennummernplatzhalter 3">
            <a:extLst>
              <a:ext uri="{FF2B5EF4-FFF2-40B4-BE49-F238E27FC236}">
                <a16:creationId xmlns:a16="http://schemas.microsoft.com/office/drawing/2014/main" id="{1B2F0245-6E8B-BF65-0FA6-D8D956DBC4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6E3256E6-565C-B1C9-5970-6E6E8229EA6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0851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3452C53-A142-F645-41DE-821E307F4052}"/>
              </a:ext>
            </a:extLst>
          </p:cNvPr>
          <p:cNvSpPr>
            <a:spLocks noGrp="1"/>
          </p:cNvSpPr>
          <p:nvPr>
            <p:ph type="title"/>
          </p:nvPr>
        </p:nvSpPr>
        <p:spPr/>
        <p:txBody>
          <a:bodyPr/>
          <a:lstStyle/>
          <a:p>
            <a:r>
              <a:rPr lang="de-DE" dirty="0"/>
              <a:t>2. 	Wahlvorstand Urnen- und Briefwahl</a:t>
            </a:r>
          </a:p>
        </p:txBody>
      </p:sp>
      <p:pic>
        <p:nvPicPr>
          <p:cNvPr id="5" name="Inhaltsplatzhalter 4" descr="Ein Bild, das Zeichnung, Entwurf, Lineart, Strichzeichnung enthält.&#10;&#10;KI-generierte Inhalte können fehlerhaft sein.">
            <a:extLst>
              <a:ext uri="{FF2B5EF4-FFF2-40B4-BE49-F238E27FC236}">
                <a16:creationId xmlns:a16="http://schemas.microsoft.com/office/drawing/2014/main" id="{14C4CAFB-93E9-97AF-D86D-FF59876AE2C3}"/>
              </a:ext>
            </a:extLst>
          </p:cNvPr>
          <p:cNvPicPr>
            <a:picLocks noGrp="1" noChangeAspect="1"/>
          </p:cNvPicPr>
          <p:nvPr>
            <p:ph idx="11"/>
          </p:nvPr>
        </p:nvPicPr>
        <p:blipFill>
          <a:blip r:embed="rId2" cstate="print">
            <a:extLst>
              <a:ext uri="{28A0092B-C50C-407E-A947-70E740481C1C}">
                <a14:useLocalDpi xmlns:a14="http://schemas.microsoft.com/office/drawing/2010/main" val="0"/>
              </a:ext>
            </a:extLst>
          </a:blip>
          <a:stretch>
            <a:fillRect/>
          </a:stretch>
        </p:blipFill>
        <p:spPr>
          <a:xfrm>
            <a:off x="3886994" y="892520"/>
            <a:ext cx="5029200" cy="5280474"/>
          </a:xfrm>
        </p:spPr>
      </p:pic>
      <p:sp>
        <p:nvSpPr>
          <p:cNvPr id="4" name="Inhaltsplatzhalter 3">
            <a:extLst>
              <a:ext uri="{FF2B5EF4-FFF2-40B4-BE49-F238E27FC236}">
                <a16:creationId xmlns:a16="http://schemas.microsoft.com/office/drawing/2014/main" id="{20B619B0-D586-AA7D-CB0E-B5A8A526CD02}"/>
              </a:ext>
            </a:extLst>
          </p:cNvPr>
          <p:cNvSpPr>
            <a:spLocks noGrp="1"/>
          </p:cNvSpPr>
          <p:nvPr>
            <p:ph idx="1"/>
          </p:nvPr>
        </p:nvSpPr>
        <p:spPr/>
        <p:txBody>
          <a:bodyPr>
            <a:noAutofit/>
          </a:bodyPr>
          <a:lstStyle/>
          <a:p>
            <a:pPr marL="719138" indent="-719138">
              <a:buNone/>
            </a:pPr>
            <a:r>
              <a:rPr lang="de-DE" b="1" dirty="0">
                <a:solidFill>
                  <a:srgbClr val="3D3E3C"/>
                </a:solidFill>
              </a:rPr>
              <a:t>2.1	Zusammensetzung</a:t>
            </a:r>
          </a:p>
          <a:p>
            <a:endParaRPr lang="de-DE" dirty="0"/>
          </a:p>
          <a:p>
            <a:r>
              <a:rPr lang="de-DE" dirty="0"/>
              <a:t>(Brief-)Wahlvorsteher + Stellvertreter</a:t>
            </a:r>
          </a:p>
          <a:p>
            <a:endParaRPr lang="de-DE" dirty="0"/>
          </a:p>
          <a:p>
            <a:r>
              <a:rPr lang="de-DE" dirty="0"/>
              <a:t>Schriftführer + Stellvertreter</a:t>
            </a:r>
          </a:p>
          <a:p>
            <a:endParaRPr lang="de-DE" dirty="0"/>
          </a:p>
          <a:p>
            <a:r>
              <a:rPr lang="de-DE" dirty="0"/>
              <a:t>8 weitere Beisitzer</a:t>
            </a:r>
          </a:p>
          <a:p>
            <a:pPr marL="0" indent="0">
              <a:buNone/>
            </a:pPr>
            <a:endParaRPr lang="de-DE" dirty="0"/>
          </a:p>
        </p:txBody>
      </p:sp>
      <p:sp>
        <p:nvSpPr>
          <p:cNvPr id="7" name="Foliennummernplatzhalter 6">
            <a:extLst>
              <a:ext uri="{FF2B5EF4-FFF2-40B4-BE49-F238E27FC236}">
                <a16:creationId xmlns:a16="http://schemas.microsoft.com/office/drawing/2014/main" id="{01BD804E-2B83-B090-584E-36EF0A53E2F9}"/>
              </a:ext>
            </a:extLst>
          </p:cNvPr>
          <p:cNvSpPr>
            <a:spLocks noGrp="1"/>
          </p:cNvSpPr>
          <p:nvPr>
            <p:ph type="sldNum" sz="quarter" idx="12"/>
          </p:nvPr>
        </p:nvSpPr>
        <p:spPr/>
        <p:txBody>
          <a:bodyPr/>
          <a:lstStyle/>
          <a:p>
            <a:fld id="{F906993E-9E02-48EE-A46D-7C3E1E24638F}" type="slidenum">
              <a:rPr lang="de-DE" smtClean="0"/>
              <a:pPr/>
              <a:t>5</a:t>
            </a:fld>
            <a:endParaRPr lang="de-DE" dirty="0"/>
          </a:p>
        </p:txBody>
      </p:sp>
    </p:spTree>
    <p:extLst>
      <p:ext uri="{BB962C8B-B14F-4D97-AF65-F5344CB8AC3E}">
        <p14:creationId xmlns:p14="http://schemas.microsoft.com/office/powerpoint/2010/main" val="4043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F1F83-6F32-7271-E5FF-7273FF5F9470}"/>
              </a:ext>
            </a:extLst>
          </p:cNvPr>
          <p:cNvSpPr>
            <a:spLocks noGrp="1"/>
          </p:cNvSpPr>
          <p:nvPr>
            <p:ph type="title"/>
          </p:nvPr>
        </p:nvSpPr>
        <p:spPr/>
        <p:txBody>
          <a:bodyPr/>
          <a:lstStyle/>
          <a:p>
            <a:r>
              <a:rPr lang="de-DE" dirty="0"/>
              <a:t>27. 	Öffnen der Stimmzettelumschläge und Zählen der Stimmzettel</a:t>
            </a:r>
          </a:p>
        </p:txBody>
      </p:sp>
      <p:sp>
        <p:nvSpPr>
          <p:cNvPr id="3" name="Inhaltsplatzhalter 2">
            <a:extLst>
              <a:ext uri="{FF2B5EF4-FFF2-40B4-BE49-F238E27FC236}">
                <a16:creationId xmlns:a16="http://schemas.microsoft.com/office/drawing/2014/main" id="{8B975FFC-B7E2-7E7F-AC88-9FBABD2A7B7D}"/>
              </a:ext>
            </a:extLst>
          </p:cNvPr>
          <p:cNvSpPr>
            <a:spLocks noGrp="1"/>
          </p:cNvSpPr>
          <p:nvPr>
            <p:ph idx="1"/>
          </p:nvPr>
        </p:nvSpPr>
        <p:spPr/>
        <p:txBody>
          <a:bodyPr>
            <a:normAutofit lnSpcReduction="10000"/>
          </a:bodyPr>
          <a:lstStyle/>
          <a:p>
            <a:r>
              <a:rPr lang="de-DE" dirty="0"/>
              <a:t>Stellt sich beim Öffnen der Stimmzettelumschläge heraus, dass ein mit dem Vermerk „Nur Landkreiswahl“ versehener Stimmzettelumschlag auch Stimmzettel für die Gemeindewahl enthält, sind diese zusammengefaltet im Stimmzettelumschlag zu belassen. </a:t>
            </a:r>
            <a:br>
              <a:rPr lang="de-DE" dirty="0"/>
            </a:br>
            <a:r>
              <a:rPr lang="de-DE" dirty="0"/>
              <a:t>Die Stimmzettel für die Landkreiswahlen werden dem jeweiligen Stimmzettelumschlag entnommen und in die jeweiligen Urnen gelegt. </a:t>
            </a:r>
          </a:p>
          <a:p>
            <a:r>
              <a:rPr lang="de-DE" dirty="0"/>
              <a:t>Wer Stimmzettel für Gemeindewahlen abgegeben hat, obwohl kein Stimmrecht dafür gegeben war, wird nicht als Wähler gezählt. Deshalb sind die Stimmzettel weder beschlussmäßig zu behandeln noch als ungültig zu werten. </a:t>
            </a:r>
          </a:p>
          <a:p>
            <a:r>
              <a:rPr lang="de-DE" dirty="0"/>
              <a:t>Die Anzahl dieser Stimmzettelumschläge wird in den Niederschriften für die Gemeinderatswahl vermerkt und die Stimmzettel sind mit dem Umschlag der Niederschrift für die Gemeinderatswahl beizufügen. (Nr. 3.3.3)</a:t>
            </a:r>
          </a:p>
        </p:txBody>
      </p:sp>
      <p:sp>
        <p:nvSpPr>
          <p:cNvPr id="4" name="Foliennummernplatzhalter 3">
            <a:extLst>
              <a:ext uri="{FF2B5EF4-FFF2-40B4-BE49-F238E27FC236}">
                <a16:creationId xmlns:a16="http://schemas.microsoft.com/office/drawing/2014/main" id="{326DFE65-EB5D-885A-72DF-1DA9D4F874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5DD3B92D-BF66-30D1-EAE8-4AE5BDE451CD}"/>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7588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E4834-56AF-FAE2-D3E6-A586600EE4D8}"/>
              </a:ext>
            </a:extLst>
          </p:cNvPr>
          <p:cNvSpPr>
            <a:spLocks noGrp="1"/>
          </p:cNvSpPr>
          <p:nvPr>
            <p:ph type="title"/>
          </p:nvPr>
        </p:nvSpPr>
        <p:spPr/>
        <p:txBody>
          <a:bodyPr/>
          <a:lstStyle/>
          <a:p>
            <a:r>
              <a:rPr lang="de-DE" dirty="0"/>
              <a:t>27. 	Öffnen der Stimmzettelumschläge und Zählen der Stimmzettel</a:t>
            </a:r>
          </a:p>
        </p:txBody>
      </p:sp>
      <p:sp>
        <p:nvSpPr>
          <p:cNvPr id="3" name="Inhaltsplatzhalter 2">
            <a:extLst>
              <a:ext uri="{FF2B5EF4-FFF2-40B4-BE49-F238E27FC236}">
                <a16:creationId xmlns:a16="http://schemas.microsoft.com/office/drawing/2014/main" id="{77D977A1-7E81-E714-78FB-3704F7FA7A03}"/>
              </a:ext>
            </a:extLst>
          </p:cNvPr>
          <p:cNvSpPr>
            <a:spLocks noGrp="1"/>
          </p:cNvSpPr>
          <p:nvPr>
            <p:ph idx="1"/>
          </p:nvPr>
        </p:nvSpPr>
        <p:spPr/>
        <p:txBody>
          <a:bodyPr/>
          <a:lstStyle/>
          <a:p>
            <a:r>
              <a:rPr lang="de-DE" dirty="0"/>
              <a:t>Die Stimmzettel für die verschiedenen Wahlen werden, nachdem sie dem Stimmzettelumschlag entnommen wurden, in die jeweils dafür vorgesehenen Urnen gelegt. </a:t>
            </a:r>
          </a:p>
          <a:p>
            <a:r>
              <a:rPr lang="de-DE" dirty="0"/>
              <a:t>Alle leeren Stimmzettelumschläge, die ordnungsgemäße Stimmzettel enthalten, werden gesammelt und später der Gemeinde übergeben. </a:t>
            </a:r>
          </a:p>
          <a:p>
            <a:r>
              <a:rPr lang="de-DE" dirty="0"/>
              <a:t>Die Reihenfolge, in der die Abstimmungsergebnisse in kreisangehörigen Gemeinden zu ermitteln sind, ist</a:t>
            </a:r>
          </a:p>
        </p:txBody>
      </p:sp>
      <p:sp>
        <p:nvSpPr>
          <p:cNvPr id="4" name="Foliennummernplatzhalter 3">
            <a:extLst>
              <a:ext uri="{FF2B5EF4-FFF2-40B4-BE49-F238E27FC236}">
                <a16:creationId xmlns:a16="http://schemas.microsoft.com/office/drawing/2014/main" id="{927ADB51-B1FB-A542-7488-CDBC26A9DC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785CDCAD-B3CD-60B9-74FD-522AD14C0B90}"/>
              </a:ext>
            </a:extLst>
          </p:cNvPr>
          <p:cNvSpPr>
            <a:spLocks noGrp="1"/>
          </p:cNvSpPr>
          <p:nvPr>
            <p:ph idx="11"/>
          </p:nvPr>
        </p:nvSpPr>
        <p:spPr/>
        <p:txBody>
          <a:bodyPr>
            <a:normAutofit fontScale="92500" lnSpcReduction="10000"/>
          </a:bodyPr>
          <a:lstStyle/>
          <a:p>
            <a:endParaRPr lang="de-DE"/>
          </a:p>
        </p:txBody>
      </p:sp>
      <p:graphicFrame>
        <p:nvGraphicFramePr>
          <p:cNvPr id="7" name="Inhaltsplatzhalter 11">
            <a:extLst>
              <a:ext uri="{FF2B5EF4-FFF2-40B4-BE49-F238E27FC236}">
                <a16:creationId xmlns:a16="http://schemas.microsoft.com/office/drawing/2014/main" id="{B4AFF54F-4EAC-44CB-B074-4E3E78E98DA4}"/>
              </a:ext>
            </a:extLst>
          </p:cNvPr>
          <p:cNvGraphicFramePr>
            <a:graphicFrameLocks/>
          </p:cNvGraphicFramePr>
          <p:nvPr>
            <p:extLst>
              <p:ext uri="{D42A27DB-BD31-4B8C-83A1-F6EECF244321}">
                <p14:modId xmlns:p14="http://schemas.microsoft.com/office/powerpoint/2010/main" val="2735221518"/>
              </p:ext>
            </p:extLst>
          </p:nvPr>
        </p:nvGraphicFramePr>
        <p:xfrm>
          <a:off x="991394" y="4344194"/>
          <a:ext cx="7449344" cy="99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4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6257BBC-2134-43E5-A77F-3B9439BF6F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2EA8958D-696A-4E4E-8D82-DC4370366BE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325DC44-0F76-4D28-BE67-41250A9EF43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FD36FDAD-9A9F-4805-8934-BDB3B0681CB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8796D187-0494-4B77-A1A1-B0BA8FAF408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D8B8B52E-EE79-4FD8-AA97-CD6BD304F89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FDCD7076-CCBC-4888-9908-EF2ABB9494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7" grpId="0" uiExpand="1">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nhaltsplatzhalter 15">
            <a:extLst>
              <a:ext uri="{FF2B5EF4-FFF2-40B4-BE49-F238E27FC236}">
                <a16:creationId xmlns:a16="http://schemas.microsoft.com/office/drawing/2014/main" id="{2C7B7AB3-0916-2D54-F89B-2E6EA8AB41B8}"/>
              </a:ext>
            </a:extLst>
          </p:cNvPr>
          <p:cNvSpPr>
            <a:spLocks noGrp="1"/>
          </p:cNvSpPr>
          <p:nvPr>
            <p:ph idx="11"/>
          </p:nvPr>
        </p:nvSpPr>
        <p:spPr/>
        <p:txBody>
          <a:bodyPr/>
          <a:lstStyle/>
          <a:p>
            <a:r>
              <a:rPr lang="de-DE" dirty="0"/>
              <a:t>BÜRGERMEISTER-/LANDRATSWAHL</a:t>
            </a:r>
          </a:p>
          <a:p>
            <a:endParaRPr lang="de-DE" dirty="0"/>
          </a:p>
          <a:p>
            <a:endParaRPr lang="de-DE" dirty="0"/>
          </a:p>
        </p:txBody>
      </p:sp>
    </p:spTree>
    <p:extLst>
      <p:ext uri="{BB962C8B-B14F-4D97-AF65-F5344CB8AC3E}">
        <p14:creationId xmlns:p14="http://schemas.microsoft.com/office/powerpoint/2010/main" val="3656586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C1ADCEA-5E87-0D2B-4B0A-23BC7D4C05A1}"/>
              </a:ext>
            </a:extLst>
          </p:cNvPr>
          <p:cNvSpPr>
            <a:spLocks noGrp="1"/>
          </p:cNvSpPr>
          <p:nvPr>
            <p:ph type="title"/>
          </p:nvPr>
        </p:nvSpPr>
        <p:spPr/>
        <p:txBody>
          <a:bodyPr/>
          <a:lstStyle/>
          <a:p>
            <a:pPr marL="719138" indent="-719138"/>
            <a:r>
              <a:rPr lang="de-DE" dirty="0"/>
              <a:t>28.	Feststellung der Zahl der -Stimmberechtigten und der Wähler</a:t>
            </a:r>
          </a:p>
        </p:txBody>
      </p:sp>
      <p:sp>
        <p:nvSpPr>
          <p:cNvPr id="8" name="Inhaltsplatzhalter 7">
            <a:extLst>
              <a:ext uri="{FF2B5EF4-FFF2-40B4-BE49-F238E27FC236}">
                <a16:creationId xmlns:a16="http://schemas.microsoft.com/office/drawing/2014/main" id="{F745479A-5199-7AFD-6BA5-2E3C77149EF5}"/>
              </a:ext>
            </a:extLst>
          </p:cNvPr>
          <p:cNvSpPr>
            <a:spLocks noGrp="1"/>
          </p:cNvSpPr>
          <p:nvPr>
            <p:ph idx="1"/>
          </p:nvPr>
        </p:nvSpPr>
        <p:spPr/>
        <p:txBody>
          <a:bodyPr>
            <a:noAutofit/>
          </a:bodyPr>
          <a:lstStyle/>
          <a:p>
            <a:pPr marL="719138" indent="-719138">
              <a:buNone/>
            </a:pPr>
            <a:r>
              <a:rPr lang="de-DE" b="1" dirty="0">
                <a:solidFill>
                  <a:srgbClr val="3D3E3C"/>
                </a:solidFill>
              </a:rPr>
              <a:t>28.1 	Zahl der Stimmberechtigten </a:t>
            </a:r>
          </a:p>
          <a:p>
            <a:pPr marL="0" indent="0">
              <a:buNone/>
            </a:pPr>
            <a:r>
              <a:rPr lang="de-DE" dirty="0"/>
              <a:t>Die Zahl der Stimmberechtigten wird vom Schriftführer aus der gegebenenfalls berichtigten Abschlussbeurkundung des Wählerverzeichnisses übertragen. </a:t>
            </a:r>
          </a:p>
          <a:p>
            <a:pPr marL="0" indent="0">
              <a:buNone/>
            </a:pPr>
            <a:endParaRPr lang="de-DE" dirty="0"/>
          </a:p>
          <a:p>
            <a:pPr marL="0" indent="0">
              <a:buNone/>
            </a:pPr>
            <a:r>
              <a:rPr lang="de-DE" b="1" dirty="0">
                <a:solidFill>
                  <a:srgbClr val="3D3E3C"/>
                </a:solidFill>
              </a:rPr>
              <a:t>Hier ist zu beachten, dass aufgrund des unterschiedlichen Stimmrechts für die Bürgermeisterwahl/Landratswahl auch die ermittelten Zahlen unterschiedlich sein können. </a:t>
            </a:r>
          </a:p>
          <a:p>
            <a:pPr marL="0" indent="0">
              <a:buNone/>
            </a:pPr>
            <a:endParaRPr lang="de-DE" dirty="0"/>
          </a:p>
        </p:txBody>
      </p:sp>
      <p:sp>
        <p:nvSpPr>
          <p:cNvPr id="12" name="Foliennummernplatzhalter 11">
            <a:extLst>
              <a:ext uri="{FF2B5EF4-FFF2-40B4-BE49-F238E27FC236}">
                <a16:creationId xmlns:a16="http://schemas.microsoft.com/office/drawing/2014/main" id="{6A8E504A-C41C-6D5B-F60A-515264A985DD}"/>
              </a:ext>
            </a:extLst>
          </p:cNvPr>
          <p:cNvSpPr>
            <a:spLocks noGrp="1"/>
          </p:cNvSpPr>
          <p:nvPr>
            <p:ph type="sldNum" sz="quarter" idx="12"/>
          </p:nvPr>
        </p:nvSpPr>
        <p:spPr/>
        <p:txBody>
          <a:bodyPr/>
          <a:lstStyle/>
          <a:p>
            <a:fld id="{F906993E-9E02-48EE-A46D-7C3E1E24638F}" type="slidenum">
              <a:rPr lang="de-DE" smtClean="0"/>
              <a:pPr/>
              <a:t>53</a:t>
            </a:fld>
            <a:endParaRPr lang="de-DE" dirty="0"/>
          </a:p>
        </p:txBody>
      </p:sp>
      <p:sp>
        <p:nvSpPr>
          <p:cNvPr id="3" name="Inhaltsplatzhalter 2">
            <a:extLst>
              <a:ext uri="{FF2B5EF4-FFF2-40B4-BE49-F238E27FC236}">
                <a16:creationId xmlns:a16="http://schemas.microsoft.com/office/drawing/2014/main" id="{113DAA52-0586-0563-6306-C139912092EB}"/>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05826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0EC9-A007-F5A0-EF22-60A1E2E787F8}"/>
              </a:ext>
            </a:extLst>
          </p:cNvPr>
          <p:cNvSpPr>
            <a:spLocks noGrp="1"/>
          </p:cNvSpPr>
          <p:nvPr>
            <p:ph type="title"/>
          </p:nvPr>
        </p:nvSpPr>
        <p:spPr/>
        <p:txBody>
          <a:bodyPr/>
          <a:lstStyle/>
          <a:p>
            <a:pPr marL="719138" indent="-719138"/>
            <a:r>
              <a:rPr lang="de-DE" dirty="0"/>
              <a:t>28. 	Feststellung der Zahl der Stimmberechtigten und der Wähler</a:t>
            </a:r>
          </a:p>
        </p:txBody>
      </p:sp>
      <p:sp>
        <p:nvSpPr>
          <p:cNvPr id="2" name="Inhaltsplatzhalter 1">
            <a:extLst>
              <a:ext uri="{FF2B5EF4-FFF2-40B4-BE49-F238E27FC236}">
                <a16:creationId xmlns:a16="http://schemas.microsoft.com/office/drawing/2014/main" id="{6E9BBB7D-B6B8-328C-8376-959CEB913C84}"/>
              </a:ext>
            </a:extLst>
          </p:cNvPr>
          <p:cNvSpPr>
            <a:spLocks noGrp="1"/>
          </p:cNvSpPr>
          <p:nvPr>
            <p:ph idx="1"/>
          </p:nvPr>
        </p:nvSpPr>
        <p:spPr/>
        <p:txBody>
          <a:bodyPr>
            <a:noAutofit/>
          </a:bodyPr>
          <a:lstStyle/>
          <a:p>
            <a:pPr marL="719138" indent="-719138">
              <a:buNone/>
            </a:pPr>
            <a:r>
              <a:rPr lang="de-DE" sz="1800" b="1" dirty="0">
                <a:solidFill>
                  <a:srgbClr val="3D3E3C"/>
                </a:solidFill>
              </a:rPr>
              <a:t>28.2 	Zahl der Wähler</a:t>
            </a:r>
          </a:p>
          <a:p>
            <a:pPr marL="0" indent="0">
              <a:buNone/>
            </a:pPr>
            <a:r>
              <a:rPr lang="de-DE" sz="1800" dirty="0"/>
              <a:t>Zählen der Stimmzettel, der Stimmabgabevermerke und der Wahlscheine</a:t>
            </a:r>
          </a:p>
          <a:p>
            <a:r>
              <a:rPr lang="de-DE" sz="1800" dirty="0"/>
              <a:t>Die Beisitzer zählen alle abgegebenen, entfalteten Stimmzettel (= Wähler). Die Zahl ist vom Schriftführer in die Niederschrift einzutragen.</a:t>
            </a:r>
          </a:p>
          <a:p>
            <a:r>
              <a:rPr lang="de-DE" sz="1800" dirty="0"/>
              <a:t>Der Schriftführer zählt die Stimmabgabevermerke im Wählerverzeichnis. Diese Zahl ist von ihm in die Niederschrift einzutragen.</a:t>
            </a:r>
          </a:p>
          <a:p>
            <a:r>
              <a:rPr lang="de-DE" sz="1800" dirty="0"/>
              <a:t>Die eingenommenen Wahlscheine werden gezählt. Diese Zahl ist vom Schriftführer in die Niederschrift einzutragen. </a:t>
            </a:r>
          </a:p>
          <a:p>
            <a:pPr marL="0" indent="0">
              <a:buNone/>
            </a:pPr>
            <a:endParaRPr lang="de-DE" sz="1800" dirty="0"/>
          </a:p>
          <a:p>
            <a:pPr marL="0" indent="0">
              <a:buNone/>
            </a:pPr>
            <a:r>
              <a:rPr lang="de-DE" sz="1800" b="1" dirty="0">
                <a:solidFill>
                  <a:srgbClr val="3D3E3C"/>
                </a:solidFill>
              </a:rPr>
              <a:t>Kontrolle in der Niederschrift</a:t>
            </a:r>
          </a:p>
          <a:p>
            <a:r>
              <a:rPr lang="de-DE" sz="1800" dirty="0"/>
              <a:t>Die Zahl der abgegebenen Stimmzettel muss mit der Summe der Stimmabgabevermerke im Wählerverzeichnis und der Wahlscheine übereinstimmen.</a:t>
            </a:r>
          </a:p>
          <a:p>
            <a:r>
              <a:rPr lang="de-DE" sz="1800" dirty="0"/>
              <a:t>Stimmen auch nach wiederholter Zählung diese beiden Zahlen nicht überein, ist das zu klären. </a:t>
            </a:r>
          </a:p>
        </p:txBody>
      </p:sp>
      <p:sp>
        <p:nvSpPr>
          <p:cNvPr id="5" name="Foliennummernplatzhalter 4">
            <a:extLst>
              <a:ext uri="{FF2B5EF4-FFF2-40B4-BE49-F238E27FC236}">
                <a16:creationId xmlns:a16="http://schemas.microsoft.com/office/drawing/2014/main" id="{001834D5-E5C1-8C1E-F0E5-E4608F444672}"/>
              </a:ext>
            </a:extLst>
          </p:cNvPr>
          <p:cNvSpPr>
            <a:spLocks noGrp="1"/>
          </p:cNvSpPr>
          <p:nvPr>
            <p:ph type="sldNum" sz="quarter" idx="12"/>
          </p:nvPr>
        </p:nvSpPr>
        <p:spPr/>
        <p:txBody>
          <a:bodyPr/>
          <a:lstStyle/>
          <a:p>
            <a:fld id="{F906993E-9E02-48EE-A46D-7C3E1E24638F}" type="slidenum">
              <a:rPr lang="de-DE" smtClean="0"/>
              <a:pPr/>
              <a:t>54</a:t>
            </a:fld>
            <a:endParaRPr lang="de-DE" dirty="0"/>
          </a:p>
        </p:txBody>
      </p:sp>
      <p:sp>
        <p:nvSpPr>
          <p:cNvPr id="3" name="Inhaltsplatzhalter 2">
            <a:extLst>
              <a:ext uri="{FF2B5EF4-FFF2-40B4-BE49-F238E27FC236}">
                <a16:creationId xmlns:a16="http://schemas.microsoft.com/office/drawing/2014/main" id="{308827F3-44AA-6DD3-3E80-DD97A4782DD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88559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8CE5BE9-2B08-576E-1BC2-E25E39BBC1A8}"/>
              </a:ext>
            </a:extLst>
          </p:cNvPr>
          <p:cNvSpPr>
            <a:spLocks noGrp="1"/>
          </p:cNvSpPr>
          <p:nvPr>
            <p:ph idx="1"/>
          </p:nvPr>
        </p:nvSpPr>
        <p:spPr/>
        <p:txBody>
          <a:bodyPr>
            <a:normAutofit/>
          </a:bodyPr>
          <a:lstStyle/>
          <a:p>
            <a:pPr marL="719138" indent="-719138">
              <a:buNone/>
            </a:pPr>
            <a:r>
              <a:rPr lang="de-DE" b="1" dirty="0">
                <a:solidFill>
                  <a:srgbClr val="3D3E3C"/>
                </a:solidFill>
              </a:rPr>
              <a:t>29.1 	Stapelbildung (Urnen- und Briefwahl)</a:t>
            </a:r>
          </a:p>
          <a:p>
            <a:r>
              <a:rPr lang="de-DE" dirty="0"/>
              <a:t>Erst nach der vollständigen Ermittlung der Zahl der Wähler bilden mehrere vom Wahlvorsteher bestimmte Beisitzer folgende Stimmzettelstapel:</a:t>
            </a:r>
          </a:p>
        </p:txBody>
      </p:sp>
      <p:sp>
        <p:nvSpPr>
          <p:cNvPr id="5" name="Foliennummernplatzhalter 4">
            <a:extLst>
              <a:ext uri="{FF2B5EF4-FFF2-40B4-BE49-F238E27FC236}">
                <a16:creationId xmlns:a16="http://schemas.microsoft.com/office/drawing/2014/main" id="{F3196273-DA01-60F9-3ECD-41EFC8C534A3}"/>
              </a:ext>
            </a:extLst>
          </p:cNvPr>
          <p:cNvSpPr>
            <a:spLocks noGrp="1"/>
          </p:cNvSpPr>
          <p:nvPr>
            <p:ph type="sldNum" sz="quarter" idx="12"/>
          </p:nvPr>
        </p:nvSpPr>
        <p:spPr/>
        <p:txBody>
          <a:bodyPr/>
          <a:lstStyle/>
          <a:p>
            <a:fld id="{F906993E-9E02-48EE-A46D-7C3E1E24638F}" type="slidenum">
              <a:rPr lang="de-DE" smtClean="0"/>
              <a:pPr/>
              <a:t>55</a:t>
            </a:fld>
            <a:endParaRPr lang="de-DE" dirty="0"/>
          </a:p>
        </p:txBody>
      </p:sp>
      <p:sp>
        <p:nvSpPr>
          <p:cNvPr id="4" name="Titel 3">
            <a:extLst>
              <a:ext uri="{FF2B5EF4-FFF2-40B4-BE49-F238E27FC236}">
                <a16:creationId xmlns:a16="http://schemas.microsoft.com/office/drawing/2014/main" id="{4C358F09-C217-CCA1-FCAA-6B6D790D2CE6}"/>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11" name="Inhaltsplatzhalter 10">
            <a:extLst>
              <a:ext uri="{FF2B5EF4-FFF2-40B4-BE49-F238E27FC236}">
                <a16:creationId xmlns:a16="http://schemas.microsoft.com/office/drawing/2014/main" id="{680ECAF1-BFD5-044A-372D-F8DB85EACC93}"/>
              </a:ext>
            </a:extLst>
          </p:cNvPr>
          <p:cNvSpPr>
            <a:spLocks noGrp="1"/>
          </p:cNvSpPr>
          <p:nvPr>
            <p:ph idx="11"/>
          </p:nvPr>
        </p:nvSpPr>
        <p:spPr/>
        <p:txBody>
          <a:bodyPr>
            <a:normAutofit fontScale="92500" lnSpcReduction="10000"/>
          </a:bodyPr>
          <a:lstStyle/>
          <a:p>
            <a:endParaRPr lang="de-DE" dirty="0"/>
          </a:p>
        </p:txBody>
      </p:sp>
      <p:graphicFrame>
        <p:nvGraphicFramePr>
          <p:cNvPr id="7" name="Inhaltsplatzhalter 5">
            <a:extLst>
              <a:ext uri="{FF2B5EF4-FFF2-40B4-BE49-F238E27FC236}">
                <a16:creationId xmlns:a16="http://schemas.microsoft.com/office/drawing/2014/main" id="{2E0EB3A8-B24E-9DFD-1487-DA8B76BE9ABF}"/>
              </a:ext>
            </a:extLst>
          </p:cNvPr>
          <p:cNvGraphicFramePr>
            <a:graphicFrameLocks/>
          </p:cNvGraphicFramePr>
          <p:nvPr>
            <p:extLst>
              <p:ext uri="{D42A27DB-BD31-4B8C-83A1-F6EECF244321}">
                <p14:modId xmlns:p14="http://schemas.microsoft.com/office/powerpoint/2010/main" val="181417187"/>
              </p:ext>
            </p:extLst>
          </p:nvPr>
        </p:nvGraphicFramePr>
        <p:xfrm>
          <a:off x="792794" y="3048794"/>
          <a:ext cx="7560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0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BD4FA14-1571-45E8-A5F6-2EA7F510399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329ADE24-932F-4F9A-9956-178F03E9C3B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C99C9C3D-EB3F-474C-B8A5-08951BFA353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4F2B4FB1-A710-49C1-AB32-186D117187E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2483DC55-3BC2-48F9-A101-2D67F1FAE4B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226A5ACE-A38B-4D70-9957-135A138973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7" grpId="0" uiExpand="1">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90383-A4D5-AACF-0498-7A48CD594AB2}"/>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DAF7BAA-9805-7B72-0BF0-9590EABC30C5}"/>
              </a:ext>
            </a:extLst>
          </p:cNvPr>
          <p:cNvSpPr>
            <a:spLocks noGrp="1"/>
          </p:cNvSpPr>
          <p:nvPr>
            <p:ph type="sldNum" sz="quarter" idx="12"/>
          </p:nvPr>
        </p:nvSpPr>
        <p:spPr/>
        <p:txBody>
          <a:bodyPr/>
          <a:lstStyle/>
          <a:p>
            <a:fld id="{F906993E-9E02-48EE-A46D-7C3E1E24638F}" type="slidenum">
              <a:rPr lang="de-DE" smtClean="0"/>
              <a:pPr/>
              <a:t>56</a:t>
            </a:fld>
            <a:endParaRPr lang="de-DE" dirty="0"/>
          </a:p>
        </p:txBody>
      </p:sp>
      <p:sp>
        <p:nvSpPr>
          <p:cNvPr id="4" name="Titel 3">
            <a:extLst>
              <a:ext uri="{FF2B5EF4-FFF2-40B4-BE49-F238E27FC236}">
                <a16:creationId xmlns:a16="http://schemas.microsoft.com/office/drawing/2014/main" id="{6B6DEB05-76A4-DDCA-9667-7613476F4AA7}"/>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14" name="Inhaltsplatzhalter 13">
            <a:extLst>
              <a:ext uri="{FF2B5EF4-FFF2-40B4-BE49-F238E27FC236}">
                <a16:creationId xmlns:a16="http://schemas.microsoft.com/office/drawing/2014/main" id="{68B68737-B849-8FCB-2A2B-77BEE4C65A15}"/>
              </a:ext>
            </a:extLst>
          </p:cNvPr>
          <p:cNvSpPr>
            <a:spLocks noGrp="1"/>
          </p:cNvSpPr>
          <p:nvPr>
            <p:ph idx="11"/>
          </p:nvPr>
        </p:nvSpPr>
        <p:spPr/>
        <p:txBody>
          <a:bodyPr>
            <a:normAutofit fontScale="92500" lnSpcReduction="10000"/>
          </a:bodyPr>
          <a:lstStyle/>
          <a:p>
            <a:endParaRPr lang="de-DE"/>
          </a:p>
        </p:txBody>
      </p:sp>
      <p:grpSp>
        <p:nvGrpSpPr>
          <p:cNvPr id="2" name="Gruppieren 1">
            <a:extLst>
              <a:ext uri="{FF2B5EF4-FFF2-40B4-BE49-F238E27FC236}">
                <a16:creationId xmlns:a16="http://schemas.microsoft.com/office/drawing/2014/main" id="{32B6FA05-735F-BBF4-F321-3C0AE63DC32A}"/>
              </a:ext>
            </a:extLst>
          </p:cNvPr>
          <p:cNvGrpSpPr/>
          <p:nvPr/>
        </p:nvGrpSpPr>
        <p:grpSpPr>
          <a:xfrm>
            <a:off x="463929" y="1600994"/>
            <a:ext cx="3652749" cy="318342"/>
            <a:chOff x="0" y="10824"/>
            <a:chExt cx="2305003" cy="345600"/>
          </a:xfrm>
        </p:grpSpPr>
        <p:sp>
          <p:nvSpPr>
            <p:cNvPr id="10" name="Rechteck 9">
              <a:extLst>
                <a:ext uri="{FF2B5EF4-FFF2-40B4-BE49-F238E27FC236}">
                  <a16:creationId xmlns:a16="http://schemas.microsoft.com/office/drawing/2014/main" id="{2CD3E6B8-A749-0776-6692-0DC805D4E3CB}"/>
                </a:ext>
              </a:extLst>
            </p:cNvPr>
            <p:cNvSpPr/>
            <p:nvPr/>
          </p:nvSpPr>
          <p:spPr>
            <a:xfrm>
              <a:off x="0" y="10824"/>
              <a:ext cx="2305003" cy="345600"/>
            </a:xfrm>
            <a:prstGeom prst="rect">
              <a:avLst/>
            </a:prstGeom>
            <a:solidFill>
              <a:srgbClr val="3D3E3C"/>
            </a:solidFill>
            <a:ln>
              <a:solidFill>
                <a:srgbClr val="3D3E3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1" name="Textfeld 10">
              <a:extLst>
                <a:ext uri="{FF2B5EF4-FFF2-40B4-BE49-F238E27FC236}">
                  <a16:creationId xmlns:a16="http://schemas.microsoft.com/office/drawing/2014/main" id="{A2AA1051-EAA7-E3AB-F06A-1A999229C0EB}"/>
                </a:ext>
              </a:extLst>
            </p:cNvPr>
            <p:cNvSpPr txBox="1"/>
            <p:nvPr/>
          </p:nvSpPr>
          <p:spPr>
            <a:xfrm>
              <a:off x="0" y="10824"/>
              <a:ext cx="230500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2000" kern="1200" dirty="0">
                  <a:latin typeface="HelveticaNeueLTPro-Cn"/>
                </a:rPr>
                <a:t>Stapel 1</a:t>
              </a:r>
            </a:p>
          </p:txBody>
        </p:sp>
      </p:grpSp>
      <p:grpSp>
        <p:nvGrpSpPr>
          <p:cNvPr id="3" name="Gruppieren 2">
            <a:extLst>
              <a:ext uri="{FF2B5EF4-FFF2-40B4-BE49-F238E27FC236}">
                <a16:creationId xmlns:a16="http://schemas.microsoft.com/office/drawing/2014/main" id="{E9645D22-BA77-68DE-FC0C-F39FF6153342}"/>
              </a:ext>
            </a:extLst>
          </p:cNvPr>
          <p:cNvGrpSpPr/>
          <p:nvPr/>
        </p:nvGrpSpPr>
        <p:grpSpPr>
          <a:xfrm>
            <a:off x="463930" y="1921568"/>
            <a:ext cx="3652458" cy="1507432"/>
            <a:chOff x="1671" y="359165"/>
            <a:chExt cx="2304819" cy="1608960"/>
          </a:xfrm>
        </p:grpSpPr>
        <p:sp>
          <p:nvSpPr>
            <p:cNvPr id="8" name="Rechteck 7">
              <a:extLst>
                <a:ext uri="{FF2B5EF4-FFF2-40B4-BE49-F238E27FC236}">
                  <a16:creationId xmlns:a16="http://schemas.microsoft.com/office/drawing/2014/main" id="{FEFB9FEE-555A-5AAA-015C-8252EC266B26}"/>
                </a:ext>
              </a:extLst>
            </p:cNvPr>
            <p:cNvSpPr/>
            <p:nvPr/>
          </p:nvSpPr>
          <p:spPr>
            <a:xfrm>
              <a:off x="1671" y="359165"/>
              <a:ext cx="2304819" cy="1608960"/>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9" name="Textfeld 8">
              <a:extLst>
                <a:ext uri="{FF2B5EF4-FFF2-40B4-BE49-F238E27FC236}">
                  <a16:creationId xmlns:a16="http://schemas.microsoft.com/office/drawing/2014/main" id="{11CCBAFB-200D-C673-7EBC-7D3704F4DB1E}"/>
                </a:ext>
              </a:extLst>
            </p:cNvPr>
            <p:cNvSpPr txBox="1"/>
            <p:nvPr/>
          </p:nvSpPr>
          <p:spPr>
            <a:xfrm>
              <a:off x="1671" y="359165"/>
              <a:ext cx="2304819" cy="16089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2000" kern="1200" dirty="0">
                  <a:latin typeface="HelveticaNeueLTPro-Cn"/>
                </a:rPr>
                <a:t>Für jeden Wahlvorschlag einen eigenen Stapel (1a, 1b,…) mit den Stimmzetteln, auf denen die Stimmen zweifelsfrei gültig abgegeben worden sind.</a:t>
              </a:r>
            </a:p>
            <a:p>
              <a:pPr marL="57150" lvl="1" indent="0" algn="l" defTabSz="444500">
                <a:lnSpc>
                  <a:spcPct val="90000"/>
                </a:lnSpc>
                <a:spcBef>
                  <a:spcPct val="0"/>
                </a:spcBef>
                <a:spcAft>
                  <a:spcPct val="15000"/>
                </a:spcAft>
                <a:buFontTx/>
                <a:buNone/>
              </a:pPr>
              <a:endParaRPr lang="de-DE" sz="1000" kern="1200" dirty="0"/>
            </a:p>
          </p:txBody>
        </p:sp>
      </p:grpSp>
      <p:grpSp>
        <p:nvGrpSpPr>
          <p:cNvPr id="45" name="Gruppieren 44">
            <a:extLst>
              <a:ext uri="{FF2B5EF4-FFF2-40B4-BE49-F238E27FC236}">
                <a16:creationId xmlns:a16="http://schemas.microsoft.com/office/drawing/2014/main" id="{AB5B72F4-1384-343D-65BA-0B01D116C9B9}"/>
              </a:ext>
            </a:extLst>
          </p:cNvPr>
          <p:cNvGrpSpPr/>
          <p:nvPr/>
        </p:nvGrpSpPr>
        <p:grpSpPr>
          <a:xfrm>
            <a:off x="4572794" y="1600994"/>
            <a:ext cx="3810000" cy="2103120"/>
            <a:chOff x="4572794" y="1600994"/>
            <a:chExt cx="3810000" cy="2103120"/>
          </a:xfrm>
        </p:grpSpPr>
        <p:graphicFrame>
          <p:nvGraphicFramePr>
            <p:cNvPr id="32" name="Inhaltsplatzhalter 15">
              <a:extLst>
                <a:ext uri="{FF2B5EF4-FFF2-40B4-BE49-F238E27FC236}">
                  <a16:creationId xmlns:a16="http://schemas.microsoft.com/office/drawing/2014/main" id="{332A3853-E1C7-788C-B326-434AA2D7283C}"/>
                </a:ext>
              </a:extLst>
            </p:cNvPr>
            <p:cNvGraphicFramePr>
              <a:graphicFrameLocks/>
            </p:cNvGraphicFramePr>
            <p:nvPr>
              <p:extLst>
                <p:ext uri="{D42A27DB-BD31-4B8C-83A1-F6EECF244321}">
                  <p14:modId xmlns:p14="http://schemas.microsoft.com/office/powerpoint/2010/main" val="3968907591"/>
                </p:ext>
              </p:extLst>
            </p:nvPr>
          </p:nvGraphicFramePr>
          <p:xfrm>
            <a:off x="4572794" y="1600994"/>
            <a:ext cx="3810000" cy="210312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1477319174"/>
                      </a:ext>
                    </a:extLst>
                  </a:gridCol>
                  <a:gridCol w="2163902">
                    <a:extLst>
                      <a:ext uri="{9D8B030D-6E8A-4147-A177-3AD203B41FA5}">
                        <a16:colId xmlns:a16="http://schemas.microsoft.com/office/drawing/2014/main" val="1142168830"/>
                      </a:ext>
                    </a:extLst>
                  </a:gridCol>
                  <a:gridCol w="579298">
                    <a:extLst>
                      <a:ext uri="{9D8B030D-6E8A-4147-A177-3AD203B41FA5}">
                        <a16:colId xmlns:a16="http://schemas.microsoft.com/office/drawing/2014/main" val="1306875594"/>
                      </a:ext>
                    </a:extLst>
                  </a:gridCol>
                </a:tblGrid>
                <a:tr h="635000">
                  <a:tc>
                    <a:txBody>
                      <a:bodyPr/>
                      <a:lstStyle/>
                      <a:p>
                        <a:pPr algn="ctr"/>
                        <a:r>
                          <a:rPr lang="de-DE" sz="1000" dirty="0">
                            <a:latin typeface="HelveticaNeueLTPro-Cn"/>
                          </a:rPr>
                          <a:t>Wahlvorschlag </a:t>
                        </a:r>
                      </a:p>
                      <a:p>
                        <a:pPr algn="ctr"/>
                        <a:r>
                          <a:rPr lang="de-DE" sz="1000" dirty="0">
                            <a:latin typeface="HelveticaNeueLTPro-Cn"/>
                          </a:rPr>
                          <a:t>Nr. 1</a:t>
                        </a:r>
                      </a:p>
                      <a:p>
                        <a:pPr algn="ctr"/>
                        <a:r>
                          <a:rPr lang="de-DE" sz="1000" dirty="0">
                            <a:latin typeface="HelveticaNeueLTPro-Cn"/>
                          </a:rPr>
                          <a:t>Kennwort </a:t>
                        </a:r>
                      </a:p>
                      <a:p>
                        <a:pPr algn="ctr"/>
                        <a:r>
                          <a:rPr lang="de-DE" sz="1000" dirty="0">
                            <a:latin typeface="HelveticaNeueLTPro-Cn"/>
                          </a:rPr>
                          <a:t>A-Partei</a:t>
                        </a:r>
                      </a:p>
                    </a:txBody>
                    <a:tcPr/>
                  </a:tc>
                  <a:tc>
                    <a:txBody>
                      <a:bodyPr/>
                      <a:lstStyle/>
                      <a:p>
                        <a:endParaRPr lang="de-DE" sz="1000" b="1" dirty="0">
                          <a:latin typeface="HelveticaNeueLTPro-Cn"/>
                        </a:endParaRPr>
                      </a:p>
                      <a:p>
                        <a:r>
                          <a:rPr lang="de-DE" sz="1000" b="1" dirty="0">
                            <a:latin typeface="HelveticaNeueLTPro-Cn"/>
                          </a:rPr>
                          <a:t>Huber Josef</a:t>
                        </a:r>
                        <a:r>
                          <a:rPr lang="de-DE" sz="1000" b="0" dirty="0">
                            <a:latin typeface="HelveticaNeueLTPro-Cn"/>
                          </a:rPr>
                          <a:t>,</a:t>
                        </a:r>
                        <a:r>
                          <a:rPr lang="de-DE" sz="1000" b="1" dirty="0">
                            <a:latin typeface="HelveticaNeueLTPro-Cn"/>
                          </a:rPr>
                          <a:t> </a:t>
                        </a:r>
                        <a:r>
                          <a:rPr lang="de-DE" sz="10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635000">
                  <a:tc>
                    <a:txBody>
                      <a:bodyPr/>
                      <a:lstStyle/>
                      <a:p>
                        <a:pPr algn="ctr"/>
                        <a:r>
                          <a:rPr lang="de-DE" sz="1000" dirty="0">
                            <a:latin typeface="HelveticaNeueLTPro-Cn"/>
                          </a:rPr>
                          <a:t>Wahlvorschlag </a:t>
                        </a:r>
                      </a:p>
                      <a:p>
                        <a:pPr algn="ctr"/>
                        <a:r>
                          <a:rPr lang="de-DE" sz="1000" dirty="0">
                            <a:latin typeface="HelveticaNeueLTPro-Cn"/>
                          </a:rPr>
                          <a:t>Nr. 2</a:t>
                        </a:r>
                      </a:p>
                      <a:p>
                        <a:pPr algn="ctr"/>
                        <a:r>
                          <a:rPr lang="de-DE" sz="1000" dirty="0">
                            <a:latin typeface="HelveticaNeueLTPro-Cn"/>
                          </a:rPr>
                          <a:t>Kennwort</a:t>
                        </a:r>
                      </a:p>
                      <a:p>
                        <a:pPr algn="ctr"/>
                        <a:r>
                          <a:rPr lang="de-DE" sz="1000" dirty="0">
                            <a:latin typeface="HelveticaNeueLTPro-Cn"/>
                          </a:rPr>
                          <a:t>B-Partei</a:t>
                        </a:r>
                      </a:p>
                    </a:txBody>
                    <a:tcPr/>
                  </a:tc>
                  <a:tc>
                    <a:txBody>
                      <a:bodyPr/>
                      <a:lstStyle/>
                      <a:p>
                        <a:endParaRPr lang="de-DE" sz="1000" b="1" dirty="0">
                          <a:latin typeface="HelveticaNeueLTPro-Cn"/>
                        </a:endParaRPr>
                      </a:p>
                      <a:p>
                        <a:r>
                          <a:rPr lang="de-DE" sz="1000" b="1" dirty="0">
                            <a:latin typeface="HelveticaNeueLTPro-Cn"/>
                          </a:rPr>
                          <a:t>Zöllner Gisela</a:t>
                        </a:r>
                        <a:r>
                          <a:rPr lang="de-DE" sz="1000" b="0" dirty="0">
                            <a:latin typeface="HelveticaNeueLTPro-Cn"/>
                          </a:rPr>
                          <a:t>, </a:t>
                        </a:r>
                        <a:r>
                          <a:rPr lang="de-DE" sz="10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589280">
                  <a:tc>
                    <a:txBody>
                      <a:bodyPr/>
                      <a:lstStyle/>
                      <a:p>
                        <a:pPr algn="ctr"/>
                        <a:r>
                          <a:rPr lang="de-DE" sz="1000" dirty="0">
                            <a:latin typeface="HelveticaNeueLTPro-Cn"/>
                          </a:rPr>
                          <a:t>Wahlvorschlag </a:t>
                        </a:r>
                      </a:p>
                      <a:p>
                        <a:pPr algn="ctr"/>
                        <a:r>
                          <a:rPr lang="de-DE" sz="1000" dirty="0">
                            <a:latin typeface="HelveticaNeueLTPro-Cn"/>
                          </a:rPr>
                          <a:t>Nr. 3</a:t>
                        </a:r>
                      </a:p>
                      <a:p>
                        <a:pPr algn="ctr"/>
                        <a:r>
                          <a:rPr lang="de-DE" sz="1000" dirty="0">
                            <a:latin typeface="HelveticaNeueLTPro-Cn"/>
                          </a:rPr>
                          <a:t>Kennwort</a:t>
                        </a:r>
                      </a:p>
                      <a:p>
                        <a:pPr algn="ctr"/>
                        <a:r>
                          <a:rPr lang="de-DE" sz="1000" dirty="0">
                            <a:latin typeface="HelveticaNeueLTPro-Cn"/>
                          </a:rPr>
                          <a:t>C-Partei</a:t>
                        </a:r>
                      </a:p>
                    </a:txBody>
                    <a:tcPr/>
                  </a:tc>
                  <a:tc>
                    <a:txBody>
                      <a:bodyPr/>
                      <a:lstStyle/>
                      <a:p>
                        <a:endParaRPr lang="de-DE" sz="1000" b="1" dirty="0">
                          <a:latin typeface="HelveticaNeueLTPro-Cn"/>
                        </a:endParaRPr>
                      </a:p>
                      <a:p>
                        <a:r>
                          <a:rPr lang="de-DE" sz="1000" b="1" dirty="0">
                            <a:latin typeface="HelveticaNeueLTPro-Cn"/>
                          </a:rPr>
                          <a:t>Wolf Sebastian</a:t>
                        </a:r>
                        <a:r>
                          <a:rPr lang="de-DE" sz="1000" b="0" dirty="0">
                            <a:latin typeface="HelveticaNeueLTPro-Cn"/>
                          </a:rPr>
                          <a:t>, </a:t>
                        </a:r>
                        <a:r>
                          <a:rPr lang="de-DE" sz="10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33" name="object 12">
              <a:extLst>
                <a:ext uri="{FF2B5EF4-FFF2-40B4-BE49-F238E27FC236}">
                  <a16:creationId xmlns:a16="http://schemas.microsoft.com/office/drawing/2014/main" id="{206ECAEC-2931-E7A2-6518-8A30DDC364FC}"/>
                </a:ext>
              </a:extLst>
            </p:cNvPr>
            <p:cNvSpPr/>
            <p:nvPr/>
          </p:nvSpPr>
          <p:spPr>
            <a:xfrm>
              <a:off x="7925594" y="175339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sp>
          <p:nvSpPr>
            <p:cNvPr id="34" name="object 12">
              <a:extLst>
                <a:ext uri="{FF2B5EF4-FFF2-40B4-BE49-F238E27FC236}">
                  <a16:creationId xmlns:a16="http://schemas.microsoft.com/office/drawing/2014/main" id="{03A55D87-68F3-0E7F-BAD9-165E31499F49}"/>
                </a:ext>
              </a:extLst>
            </p:cNvPr>
            <p:cNvSpPr/>
            <p:nvPr/>
          </p:nvSpPr>
          <p:spPr>
            <a:xfrm>
              <a:off x="7925594" y="243919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35" name="object 12">
              <a:extLst>
                <a:ext uri="{FF2B5EF4-FFF2-40B4-BE49-F238E27FC236}">
                  <a16:creationId xmlns:a16="http://schemas.microsoft.com/office/drawing/2014/main" id="{3A68309B-C1D3-15DA-F80A-7069A28A89E0}"/>
                </a:ext>
              </a:extLst>
            </p:cNvPr>
            <p:cNvSpPr/>
            <p:nvPr/>
          </p:nvSpPr>
          <p:spPr>
            <a:xfrm>
              <a:off x="7925594" y="312499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dirty="0"/>
            </a:p>
          </p:txBody>
        </p:sp>
      </p:grpSp>
      <p:grpSp>
        <p:nvGrpSpPr>
          <p:cNvPr id="47" name="Gruppieren 46">
            <a:extLst>
              <a:ext uri="{FF2B5EF4-FFF2-40B4-BE49-F238E27FC236}">
                <a16:creationId xmlns:a16="http://schemas.microsoft.com/office/drawing/2014/main" id="{8CF4B8E2-66CE-5C9C-580B-3BAE0E18EE20}"/>
              </a:ext>
            </a:extLst>
          </p:cNvPr>
          <p:cNvGrpSpPr/>
          <p:nvPr/>
        </p:nvGrpSpPr>
        <p:grpSpPr>
          <a:xfrm>
            <a:off x="4572794" y="3856514"/>
            <a:ext cx="3810000" cy="2103120"/>
            <a:chOff x="4572794" y="3856514"/>
            <a:chExt cx="3810000" cy="2103120"/>
          </a:xfrm>
        </p:grpSpPr>
        <p:graphicFrame>
          <p:nvGraphicFramePr>
            <p:cNvPr id="37" name="Inhaltsplatzhalter 15">
              <a:extLst>
                <a:ext uri="{FF2B5EF4-FFF2-40B4-BE49-F238E27FC236}">
                  <a16:creationId xmlns:a16="http://schemas.microsoft.com/office/drawing/2014/main" id="{DA673CF8-B56F-01F8-F674-B6BC95D681EC}"/>
                </a:ext>
              </a:extLst>
            </p:cNvPr>
            <p:cNvGraphicFramePr>
              <a:graphicFrameLocks/>
            </p:cNvGraphicFramePr>
            <p:nvPr>
              <p:extLst>
                <p:ext uri="{D42A27DB-BD31-4B8C-83A1-F6EECF244321}">
                  <p14:modId xmlns:p14="http://schemas.microsoft.com/office/powerpoint/2010/main" val="2644684824"/>
                </p:ext>
              </p:extLst>
            </p:nvPr>
          </p:nvGraphicFramePr>
          <p:xfrm>
            <a:off x="4572794" y="3856514"/>
            <a:ext cx="3810000" cy="210312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1477319174"/>
                      </a:ext>
                    </a:extLst>
                  </a:gridCol>
                  <a:gridCol w="2163902">
                    <a:extLst>
                      <a:ext uri="{9D8B030D-6E8A-4147-A177-3AD203B41FA5}">
                        <a16:colId xmlns:a16="http://schemas.microsoft.com/office/drawing/2014/main" val="1142168830"/>
                      </a:ext>
                    </a:extLst>
                  </a:gridCol>
                  <a:gridCol w="579298">
                    <a:extLst>
                      <a:ext uri="{9D8B030D-6E8A-4147-A177-3AD203B41FA5}">
                        <a16:colId xmlns:a16="http://schemas.microsoft.com/office/drawing/2014/main" val="1306875594"/>
                      </a:ext>
                    </a:extLst>
                  </a:gridCol>
                </a:tblGrid>
                <a:tr h="635000">
                  <a:tc>
                    <a:txBody>
                      <a:bodyPr/>
                      <a:lstStyle/>
                      <a:p>
                        <a:pPr algn="ctr"/>
                        <a:r>
                          <a:rPr lang="de-DE" sz="1000" dirty="0">
                            <a:latin typeface="HelveticaNeueLTPro-Cn"/>
                          </a:rPr>
                          <a:t>Wahlvorschlag </a:t>
                        </a:r>
                      </a:p>
                      <a:p>
                        <a:pPr algn="ctr"/>
                        <a:r>
                          <a:rPr lang="de-DE" sz="1000" dirty="0">
                            <a:latin typeface="HelveticaNeueLTPro-Cn"/>
                          </a:rPr>
                          <a:t>Nr. 1</a:t>
                        </a:r>
                      </a:p>
                      <a:p>
                        <a:pPr algn="ctr"/>
                        <a:r>
                          <a:rPr lang="de-DE" sz="1000" dirty="0">
                            <a:latin typeface="HelveticaNeueLTPro-Cn"/>
                          </a:rPr>
                          <a:t>Kennwort </a:t>
                        </a:r>
                      </a:p>
                      <a:p>
                        <a:pPr algn="ctr"/>
                        <a:r>
                          <a:rPr lang="de-DE" sz="1000" dirty="0">
                            <a:latin typeface="HelveticaNeueLTPro-Cn"/>
                          </a:rPr>
                          <a:t>A-Partei</a:t>
                        </a:r>
                      </a:p>
                    </a:txBody>
                    <a:tcPr/>
                  </a:tc>
                  <a:tc>
                    <a:txBody>
                      <a:bodyPr/>
                      <a:lstStyle/>
                      <a:p>
                        <a:endParaRPr lang="de-DE" sz="1000" b="1" dirty="0">
                          <a:latin typeface="HelveticaNeueLTPro-Cn"/>
                        </a:endParaRPr>
                      </a:p>
                      <a:p>
                        <a:r>
                          <a:rPr lang="de-DE" sz="1000" b="1" dirty="0">
                            <a:latin typeface="HelveticaNeueLTPro-Cn"/>
                          </a:rPr>
                          <a:t>Huber Josef</a:t>
                        </a:r>
                        <a:r>
                          <a:rPr lang="de-DE" sz="1000" b="0" dirty="0">
                            <a:latin typeface="HelveticaNeueLTPro-Cn"/>
                          </a:rPr>
                          <a:t>,</a:t>
                        </a:r>
                        <a:r>
                          <a:rPr lang="de-DE" sz="1000" b="1" dirty="0">
                            <a:latin typeface="HelveticaNeueLTPro-Cn"/>
                          </a:rPr>
                          <a:t> </a:t>
                        </a:r>
                        <a:r>
                          <a:rPr lang="de-DE" sz="10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635000">
                  <a:tc>
                    <a:txBody>
                      <a:bodyPr/>
                      <a:lstStyle/>
                      <a:p>
                        <a:pPr algn="ctr"/>
                        <a:r>
                          <a:rPr lang="de-DE" sz="1000" dirty="0">
                            <a:latin typeface="HelveticaNeueLTPro-Cn"/>
                          </a:rPr>
                          <a:t>Wahlvorschlag </a:t>
                        </a:r>
                      </a:p>
                      <a:p>
                        <a:pPr algn="ctr"/>
                        <a:r>
                          <a:rPr lang="de-DE" sz="1000" dirty="0">
                            <a:latin typeface="HelveticaNeueLTPro-Cn"/>
                          </a:rPr>
                          <a:t>Nr. 2</a:t>
                        </a:r>
                      </a:p>
                      <a:p>
                        <a:pPr algn="ctr"/>
                        <a:r>
                          <a:rPr lang="de-DE" sz="1000" dirty="0">
                            <a:latin typeface="HelveticaNeueLTPro-Cn"/>
                          </a:rPr>
                          <a:t>Kennwort</a:t>
                        </a:r>
                      </a:p>
                      <a:p>
                        <a:pPr algn="ctr"/>
                        <a:r>
                          <a:rPr lang="de-DE" sz="1000" dirty="0">
                            <a:latin typeface="HelveticaNeueLTPro-Cn"/>
                          </a:rPr>
                          <a:t>B-Partei</a:t>
                        </a:r>
                      </a:p>
                    </a:txBody>
                    <a:tcPr/>
                  </a:tc>
                  <a:tc>
                    <a:txBody>
                      <a:bodyPr/>
                      <a:lstStyle/>
                      <a:p>
                        <a:endParaRPr lang="de-DE" sz="1000" b="1" dirty="0">
                          <a:latin typeface="HelveticaNeueLTPro-Cn"/>
                        </a:endParaRPr>
                      </a:p>
                      <a:p>
                        <a:r>
                          <a:rPr lang="de-DE" sz="1000" b="1" dirty="0">
                            <a:latin typeface="HelveticaNeueLTPro-Cn"/>
                          </a:rPr>
                          <a:t>Zöllner Gisela</a:t>
                        </a:r>
                        <a:r>
                          <a:rPr lang="de-DE" sz="1000" b="0" dirty="0">
                            <a:latin typeface="HelveticaNeueLTPro-Cn"/>
                          </a:rPr>
                          <a:t>, </a:t>
                        </a:r>
                        <a:r>
                          <a:rPr lang="de-DE" sz="10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589280">
                  <a:tc>
                    <a:txBody>
                      <a:bodyPr/>
                      <a:lstStyle/>
                      <a:p>
                        <a:pPr algn="ctr"/>
                        <a:r>
                          <a:rPr lang="de-DE" sz="1000" dirty="0">
                            <a:latin typeface="HelveticaNeueLTPro-Cn"/>
                          </a:rPr>
                          <a:t>Wahlvorschlag </a:t>
                        </a:r>
                      </a:p>
                      <a:p>
                        <a:pPr algn="ctr"/>
                        <a:r>
                          <a:rPr lang="de-DE" sz="1000" dirty="0">
                            <a:latin typeface="HelveticaNeueLTPro-Cn"/>
                          </a:rPr>
                          <a:t>Nr. 3</a:t>
                        </a:r>
                      </a:p>
                      <a:p>
                        <a:pPr algn="ctr"/>
                        <a:r>
                          <a:rPr lang="de-DE" sz="1000" dirty="0">
                            <a:latin typeface="HelveticaNeueLTPro-Cn"/>
                          </a:rPr>
                          <a:t>Kennwort</a:t>
                        </a:r>
                      </a:p>
                      <a:p>
                        <a:pPr algn="ctr"/>
                        <a:r>
                          <a:rPr lang="de-DE" sz="1000" dirty="0">
                            <a:latin typeface="HelveticaNeueLTPro-Cn"/>
                          </a:rPr>
                          <a:t>C-Partei</a:t>
                        </a:r>
                      </a:p>
                    </a:txBody>
                    <a:tcPr/>
                  </a:tc>
                  <a:tc>
                    <a:txBody>
                      <a:bodyPr/>
                      <a:lstStyle/>
                      <a:p>
                        <a:endParaRPr lang="de-DE" sz="1000" b="1" dirty="0">
                          <a:latin typeface="HelveticaNeueLTPro-Cn"/>
                        </a:endParaRPr>
                      </a:p>
                      <a:p>
                        <a:r>
                          <a:rPr lang="de-DE" sz="1000" b="1" dirty="0">
                            <a:latin typeface="HelveticaNeueLTPro-Cn"/>
                          </a:rPr>
                          <a:t>Wolf Sebastian</a:t>
                        </a:r>
                        <a:r>
                          <a:rPr lang="de-DE" sz="1000" b="0" dirty="0">
                            <a:latin typeface="HelveticaNeueLTPro-Cn"/>
                          </a:rPr>
                          <a:t>, </a:t>
                        </a:r>
                        <a:r>
                          <a:rPr lang="de-DE" sz="10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38" name="object 12">
              <a:extLst>
                <a:ext uri="{FF2B5EF4-FFF2-40B4-BE49-F238E27FC236}">
                  <a16:creationId xmlns:a16="http://schemas.microsoft.com/office/drawing/2014/main" id="{B7E104FE-2255-50DF-8EBD-A05B995408AE}"/>
                </a:ext>
              </a:extLst>
            </p:cNvPr>
            <p:cNvSpPr/>
            <p:nvPr/>
          </p:nvSpPr>
          <p:spPr>
            <a:xfrm>
              <a:off x="7925594" y="40089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sp>
          <p:nvSpPr>
            <p:cNvPr id="39" name="object 12">
              <a:extLst>
                <a:ext uri="{FF2B5EF4-FFF2-40B4-BE49-F238E27FC236}">
                  <a16:creationId xmlns:a16="http://schemas.microsoft.com/office/drawing/2014/main" id="{8FA2BB64-03CF-7090-D112-0D9BE54C2D1F}"/>
                </a:ext>
              </a:extLst>
            </p:cNvPr>
            <p:cNvSpPr/>
            <p:nvPr/>
          </p:nvSpPr>
          <p:spPr>
            <a:xfrm>
              <a:off x="7925594" y="46947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40" name="object 12">
              <a:extLst>
                <a:ext uri="{FF2B5EF4-FFF2-40B4-BE49-F238E27FC236}">
                  <a16:creationId xmlns:a16="http://schemas.microsoft.com/office/drawing/2014/main" id="{09F7C355-F8F1-DE47-AACE-31AA0C45C538}"/>
                </a:ext>
              </a:extLst>
            </p:cNvPr>
            <p:cNvSpPr/>
            <p:nvPr/>
          </p:nvSpPr>
          <p:spPr>
            <a:xfrm>
              <a:off x="7925594" y="53805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grpSp>
      <p:grpSp>
        <p:nvGrpSpPr>
          <p:cNvPr id="46" name="Gruppieren 45">
            <a:extLst>
              <a:ext uri="{FF2B5EF4-FFF2-40B4-BE49-F238E27FC236}">
                <a16:creationId xmlns:a16="http://schemas.microsoft.com/office/drawing/2014/main" id="{06638C1F-821A-9096-27B6-63847B18555B}"/>
              </a:ext>
            </a:extLst>
          </p:cNvPr>
          <p:cNvGrpSpPr/>
          <p:nvPr/>
        </p:nvGrpSpPr>
        <p:grpSpPr>
          <a:xfrm>
            <a:off x="457994" y="3856514"/>
            <a:ext cx="3810000" cy="2103120"/>
            <a:chOff x="457994" y="3856514"/>
            <a:chExt cx="3810000" cy="2103120"/>
          </a:xfrm>
        </p:grpSpPr>
        <p:graphicFrame>
          <p:nvGraphicFramePr>
            <p:cNvPr id="41" name="Inhaltsplatzhalter 15">
              <a:extLst>
                <a:ext uri="{FF2B5EF4-FFF2-40B4-BE49-F238E27FC236}">
                  <a16:creationId xmlns:a16="http://schemas.microsoft.com/office/drawing/2014/main" id="{42BAB711-163A-9495-434E-E80B026B8EB3}"/>
                </a:ext>
              </a:extLst>
            </p:cNvPr>
            <p:cNvGraphicFramePr>
              <a:graphicFrameLocks/>
            </p:cNvGraphicFramePr>
            <p:nvPr>
              <p:extLst>
                <p:ext uri="{D42A27DB-BD31-4B8C-83A1-F6EECF244321}">
                  <p14:modId xmlns:p14="http://schemas.microsoft.com/office/powerpoint/2010/main" val="4267221772"/>
                </p:ext>
              </p:extLst>
            </p:nvPr>
          </p:nvGraphicFramePr>
          <p:xfrm>
            <a:off x="457994" y="3856514"/>
            <a:ext cx="3810000" cy="210312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1477319174"/>
                      </a:ext>
                    </a:extLst>
                  </a:gridCol>
                  <a:gridCol w="2163902">
                    <a:extLst>
                      <a:ext uri="{9D8B030D-6E8A-4147-A177-3AD203B41FA5}">
                        <a16:colId xmlns:a16="http://schemas.microsoft.com/office/drawing/2014/main" val="1142168830"/>
                      </a:ext>
                    </a:extLst>
                  </a:gridCol>
                  <a:gridCol w="579298">
                    <a:extLst>
                      <a:ext uri="{9D8B030D-6E8A-4147-A177-3AD203B41FA5}">
                        <a16:colId xmlns:a16="http://schemas.microsoft.com/office/drawing/2014/main" val="1306875594"/>
                      </a:ext>
                    </a:extLst>
                  </a:gridCol>
                </a:tblGrid>
                <a:tr h="635000">
                  <a:tc>
                    <a:txBody>
                      <a:bodyPr/>
                      <a:lstStyle/>
                      <a:p>
                        <a:pPr algn="ctr"/>
                        <a:r>
                          <a:rPr lang="de-DE" sz="1000" dirty="0">
                            <a:latin typeface="HelveticaNeueLTPro-Cn"/>
                          </a:rPr>
                          <a:t>Wahlvorschlag </a:t>
                        </a:r>
                      </a:p>
                      <a:p>
                        <a:pPr algn="ctr"/>
                        <a:r>
                          <a:rPr lang="de-DE" sz="1000" dirty="0">
                            <a:latin typeface="HelveticaNeueLTPro-Cn"/>
                          </a:rPr>
                          <a:t>Nr. 1</a:t>
                        </a:r>
                      </a:p>
                      <a:p>
                        <a:pPr algn="ctr"/>
                        <a:r>
                          <a:rPr lang="de-DE" sz="1000" dirty="0">
                            <a:latin typeface="HelveticaNeueLTPro-Cn"/>
                          </a:rPr>
                          <a:t>Kennwort </a:t>
                        </a:r>
                      </a:p>
                      <a:p>
                        <a:pPr algn="ctr"/>
                        <a:r>
                          <a:rPr lang="de-DE" sz="1000" dirty="0">
                            <a:latin typeface="HelveticaNeueLTPro-Cn"/>
                          </a:rPr>
                          <a:t>A-Partei</a:t>
                        </a:r>
                      </a:p>
                    </a:txBody>
                    <a:tcPr/>
                  </a:tc>
                  <a:tc>
                    <a:txBody>
                      <a:bodyPr/>
                      <a:lstStyle/>
                      <a:p>
                        <a:endParaRPr lang="de-DE" sz="1000" b="1" dirty="0">
                          <a:latin typeface="HelveticaNeueLTPro-Cn"/>
                        </a:endParaRPr>
                      </a:p>
                      <a:p>
                        <a:r>
                          <a:rPr lang="de-DE" sz="1000" b="1" dirty="0">
                            <a:latin typeface="HelveticaNeueLTPro-Cn"/>
                          </a:rPr>
                          <a:t>Huber Josef</a:t>
                        </a:r>
                        <a:r>
                          <a:rPr lang="de-DE" sz="1000" b="0" dirty="0">
                            <a:latin typeface="HelveticaNeueLTPro-Cn"/>
                          </a:rPr>
                          <a:t>,</a:t>
                        </a:r>
                        <a:r>
                          <a:rPr lang="de-DE" sz="1000" b="1" dirty="0">
                            <a:latin typeface="HelveticaNeueLTPro-Cn"/>
                          </a:rPr>
                          <a:t> </a:t>
                        </a:r>
                        <a:r>
                          <a:rPr lang="de-DE" sz="10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635000">
                  <a:tc>
                    <a:txBody>
                      <a:bodyPr/>
                      <a:lstStyle/>
                      <a:p>
                        <a:pPr algn="ctr"/>
                        <a:r>
                          <a:rPr lang="de-DE" sz="1000" dirty="0">
                            <a:latin typeface="HelveticaNeueLTPro-Cn"/>
                          </a:rPr>
                          <a:t>Wahlvorschlag </a:t>
                        </a:r>
                      </a:p>
                      <a:p>
                        <a:pPr algn="ctr"/>
                        <a:r>
                          <a:rPr lang="de-DE" sz="1000" dirty="0">
                            <a:latin typeface="HelveticaNeueLTPro-Cn"/>
                          </a:rPr>
                          <a:t>Nr. 2</a:t>
                        </a:r>
                      </a:p>
                      <a:p>
                        <a:pPr algn="ctr"/>
                        <a:r>
                          <a:rPr lang="de-DE" sz="1000" dirty="0">
                            <a:latin typeface="HelveticaNeueLTPro-Cn"/>
                          </a:rPr>
                          <a:t>Kennwort</a:t>
                        </a:r>
                      </a:p>
                      <a:p>
                        <a:pPr algn="ctr"/>
                        <a:r>
                          <a:rPr lang="de-DE" sz="1000" dirty="0">
                            <a:latin typeface="HelveticaNeueLTPro-Cn"/>
                          </a:rPr>
                          <a:t>B-Partei</a:t>
                        </a:r>
                      </a:p>
                    </a:txBody>
                    <a:tcPr/>
                  </a:tc>
                  <a:tc>
                    <a:txBody>
                      <a:bodyPr/>
                      <a:lstStyle/>
                      <a:p>
                        <a:endParaRPr lang="de-DE" sz="1000" b="1" dirty="0">
                          <a:latin typeface="HelveticaNeueLTPro-Cn"/>
                        </a:endParaRPr>
                      </a:p>
                      <a:p>
                        <a:r>
                          <a:rPr lang="de-DE" sz="1000" b="1" dirty="0">
                            <a:latin typeface="HelveticaNeueLTPro-Cn"/>
                          </a:rPr>
                          <a:t>Zöllner Gisela</a:t>
                        </a:r>
                        <a:r>
                          <a:rPr lang="de-DE" sz="1000" b="0" dirty="0">
                            <a:latin typeface="HelveticaNeueLTPro-Cn"/>
                          </a:rPr>
                          <a:t>, </a:t>
                        </a:r>
                        <a:r>
                          <a:rPr lang="de-DE" sz="1000" dirty="0">
                            <a:latin typeface="HelveticaNeueLTPro-Cn"/>
                          </a:rPr>
                          <a:t>M. A. Angestellte, Kreisheimatpflegerin</a:t>
                        </a:r>
                      </a:p>
                    </a:txBody>
                    <a:tcPr/>
                  </a:tc>
                  <a:tc>
                    <a:txBody>
                      <a:bodyPr/>
                      <a:lstStyle/>
                      <a:p>
                        <a:endParaRPr lang="de-DE" sz="1800" b="1" i="1" kern="1200" dirty="0">
                          <a:solidFill>
                            <a:schemeClr val="tx1"/>
                          </a:solidFill>
                          <a:latin typeface="Comic Sans MS" panose="030F0702030302020204" pitchFamily="66" charset="0"/>
                          <a:ea typeface="+mn-ea"/>
                          <a:cs typeface="+mn-cs"/>
                        </a:endParaRPr>
                      </a:p>
                    </a:txBody>
                    <a:tcPr/>
                  </a:tc>
                  <a:extLst>
                    <a:ext uri="{0D108BD9-81ED-4DB2-BD59-A6C34878D82A}">
                      <a16:rowId xmlns:a16="http://schemas.microsoft.com/office/drawing/2014/main" val="3065397366"/>
                    </a:ext>
                  </a:extLst>
                </a:tr>
                <a:tr h="589280">
                  <a:tc>
                    <a:txBody>
                      <a:bodyPr/>
                      <a:lstStyle/>
                      <a:p>
                        <a:pPr algn="ctr"/>
                        <a:r>
                          <a:rPr lang="de-DE" sz="1000" dirty="0">
                            <a:latin typeface="HelveticaNeueLTPro-Cn"/>
                          </a:rPr>
                          <a:t>Wahlvorschlag </a:t>
                        </a:r>
                      </a:p>
                      <a:p>
                        <a:pPr algn="ctr"/>
                        <a:r>
                          <a:rPr lang="de-DE" sz="1000" dirty="0">
                            <a:latin typeface="HelveticaNeueLTPro-Cn"/>
                          </a:rPr>
                          <a:t>Nr. 3</a:t>
                        </a:r>
                      </a:p>
                      <a:p>
                        <a:pPr algn="ctr"/>
                        <a:r>
                          <a:rPr lang="de-DE" sz="1000" dirty="0">
                            <a:latin typeface="HelveticaNeueLTPro-Cn"/>
                          </a:rPr>
                          <a:t>Kennwort</a:t>
                        </a:r>
                      </a:p>
                      <a:p>
                        <a:pPr algn="ctr"/>
                        <a:r>
                          <a:rPr lang="de-DE" sz="1000" dirty="0">
                            <a:latin typeface="HelveticaNeueLTPro-Cn"/>
                          </a:rPr>
                          <a:t>C-Partei</a:t>
                        </a:r>
                      </a:p>
                    </a:txBody>
                    <a:tcPr/>
                  </a:tc>
                  <a:tc>
                    <a:txBody>
                      <a:bodyPr/>
                      <a:lstStyle/>
                      <a:p>
                        <a:endParaRPr lang="de-DE" sz="1000" b="1" dirty="0">
                          <a:latin typeface="HelveticaNeueLTPro-Cn"/>
                        </a:endParaRPr>
                      </a:p>
                      <a:p>
                        <a:r>
                          <a:rPr lang="de-DE" sz="1000" b="1" dirty="0">
                            <a:latin typeface="HelveticaNeueLTPro-Cn"/>
                          </a:rPr>
                          <a:t>Wolf Sebastian</a:t>
                        </a:r>
                        <a:r>
                          <a:rPr lang="de-DE" sz="1000" b="0" dirty="0">
                            <a:latin typeface="HelveticaNeueLTPro-Cn"/>
                          </a:rPr>
                          <a:t>, </a:t>
                        </a:r>
                        <a:r>
                          <a:rPr lang="de-DE" sz="10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42" name="object 12">
              <a:extLst>
                <a:ext uri="{FF2B5EF4-FFF2-40B4-BE49-F238E27FC236}">
                  <a16:creationId xmlns:a16="http://schemas.microsoft.com/office/drawing/2014/main" id="{1BC53A49-0B4B-6042-4D9F-B76DFD1F4E1B}"/>
                </a:ext>
              </a:extLst>
            </p:cNvPr>
            <p:cNvSpPr/>
            <p:nvPr/>
          </p:nvSpPr>
          <p:spPr>
            <a:xfrm>
              <a:off x="3810794" y="40089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sp>
          <p:nvSpPr>
            <p:cNvPr id="43" name="object 12">
              <a:extLst>
                <a:ext uri="{FF2B5EF4-FFF2-40B4-BE49-F238E27FC236}">
                  <a16:creationId xmlns:a16="http://schemas.microsoft.com/office/drawing/2014/main" id="{1F8521C7-D140-6DC9-D730-5D666E421013}"/>
                </a:ext>
              </a:extLst>
            </p:cNvPr>
            <p:cNvSpPr/>
            <p:nvPr/>
          </p:nvSpPr>
          <p:spPr>
            <a:xfrm>
              <a:off x="3810794" y="46947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sp>
          <p:nvSpPr>
            <p:cNvPr id="44" name="object 12">
              <a:extLst>
                <a:ext uri="{FF2B5EF4-FFF2-40B4-BE49-F238E27FC236}">
                  <a16:creationId xmlns:a16="http://schemas.microsoft.com/office/drawing/2014/main" id="{CC0B9249-31EA-79A0-8149-4BD4B74A00F5}"/>
                </a:ext>
              </a:extLst>
            </p:cNvPr>
            <p:cNvSpPr/>
            <p:nvPr/>
          </p:nvSpPr>
          <p:spPr>
            <a:xfrm>
              <a:off x="3810794" y="53805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dirty="0"/>
            </a:p>
          </p:txBody>
        </p:sp>
      </p:grpSp>
    </p:spTree>
    <p:extLst>
      <p:ext uri="{BB962C8B-B14F-4D97-AF65-F5344CB8AC3E}">
        <p14:creationId xmlns:p14="http://schemas.microsoft.com/office/powerpoint/2010/main" val="26371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55937-4D06-B033-E6BB-5EA4B053566A}"/>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4F0915D-D8C8-C5B0-502A-85D19C2E7558}"/>
              </a:ext>
            </a:extLst>
          </p:cNvPr>
          <p:cNvSpPr>
            <a:spLocks noGrp="1"/>
          </p:cNvSpPr>
          <p:nvPr>
            <p:ph type="sldNum" sz="quarter" idx="12"/>
          </p:nvPr>
        </p:nvSpPr>
        <p:spPr/>
        <p:txBody>
          <a:bodyPr/>
          <a:lstStyle/>
          <a:p>
            <a:fld id="{F906993E-9E02-48EE-A46D-7C3E1E24638F}" type="slidenum">
              <a:rPr lang="de-DE" smtClean="0"/>
              <a:pPr/>
              <a:t>57</a:t>
            </a:fld>
            <a:endParaRPr lang="de-DE" dirty="0"/>
          </a:p>
        </p:txBody>
      </p:sp>
      <p:sp>
        <p:nvSpPr>
          <p:cNvPr id="4" name="Titel 3">
            <a:extLst>
              <a:ext uri="{FF2B5EF4-FFF2-40B4-BE49-F238E27FC236}">
                <a16:creationId xmlns:a16="http://schemas.microsoft.com/office/drawing/2014/main" id="{E71532CE-B9BA-A6BC-0A0E-F61C54008BA0}"/>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12" name="Inhaltsplatzhalter 11">
            <a:extLst>
              <a:ext uri="{FF2B5EF4-FFF2-40B4-BE49-F238E27FC236}">
                <a16:creationId xmlns:a16="http://schemas.microsoft.com/office/drawing/2014/main" id="{F7CB3EBB-58F6-C3C4-9F45-13ECFCC01874}"/>
              </a:ext>
            </a:extLst>
          </p:cNvPr>
          <p:cNvSpPr>
            <a:spLocks noGrp="1"/>
          </p:cNvSpPr>
          <p:nvPr>
            <p:ph idx="11"/>
          </p:nvPr>
        </p:nvSpPr>
        <p:spPr/>
        <p:txBody>
          <a:bodyPr>
            <a:normAutofit fontScale="92500" lnSpcReduction="10000"/>
          </a:bodyPr>
          <a:lstStyle/>
          <a:p>
            <a:endParaRPr lang="de-DE"/>
          </a:p>
        </p:txBody>
      </p:sp>
      <p:grpSp>
        <p:nvGrpSpPr>
          <p:cNvPr id="24" name="Gruppieren 23">
            <a:extLst>
              <a:ext uri="{FF2B5EF4-FFF2-40B4-BE49-F238E27FC236}">
                <a16:creationId xmlns:a16="http://schemas.microsoft.com/office/drawing/2014/main" id="{9A776C37-39B4-B6F2-4B32-A53826E78DB1}"/>
              </a:ext>
            </a:extLst>
          </p:cNvPr>
          <p:cNvGrpSpPr/>
          <p:nvPr/>
        </p:nvGrpSpPr>
        <p:grpSpPr>
          <a:xfrm>
            <a:off x="4344194" y="2417632"/>
            <a:ext cx="4572000" cy="2286000"/>
            <a:chOff x="4420394" y="1600994"/>
            <a:chExt cx="4572000" cy="2286000"/>
          </a:xfrm>
        </p:grpSpPr>
        <p:graphicFrame>
          <p:nvGraphicFramePr>
            <p:cNvPr id="14" name="Inhaltsplatzhalter 15">
              <a:extLst>
                <a:ext uri="{FF2B5EF4-FFF2-40B4-BE49-F238E27FC236}">
                  <a16:creationId xmlns:a16="http://schemas.microsoft.com/office/drawing/2014/main" id="{6FCE4A30-E91F-4A3C-E232-AADE596B3BE8}"/>
                </a:ext>
              </a:extLst>
            </p:cNvPr>
            <p:cNvGraphicFramePr>
              <a:graphicFrameLocks/>
            </p:cNvGraphicFramePr>
            <p:nvPr/>
          </p:nvGraphicFramePr>
          <p:xfrm>
            <a:off x="4420394" y="1600994"/>
            <a:ext cx="4572000" cy="2286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1477319174"/>
                      </a:ext>
                    </a:extLst>
                  </a:gridCol>
                  <a:gridCol w="2403642">
                    <a:extLst>
                      <a:ext uri="{9D8B030D-6E8A-4147-A177-3AD203B41FA5}">
                        <a16:colId xmlns:a16="http://schemas.microsoft.com/office/drawing/2014/main" val="1142168830"/>
                      </a:ext>
                    </a:extLst>
                  </a:gridCol>
                  <a:gridCol w="695158">
                    <a:extLst>
                      <a:ext uri="{9D8B030D-6E8A-4147-A177-3AD203B41FA5}">
                        <a16:colId xmlns:a16="http://schemas.microsoft.com/office/drawing/2014/main" val="1306875594"/>
                      </a:ext>
                    </a:extLst>
                  </a:gridCol>
                </a:tblGrid>
                <a:tr h="365760">
                  <a:tc>
                    <a:txBody>
                      <a:bodyPr/>
                      <a:lstStyle/>
                      <a:p>
                        <a:pPr algn="ctr"/>
                        <a:r>
                          <a:rPr lang="de-DE" sz="1100" dirty="0">
                            <a:latin typeface="HelveticaNeueLTPro-Cn"/>
                          </a:rPr>
                          <a:t>Wahlvorschlag </a:t>
                        </a:r>
                      </a:p>
                      <a:p>
                        <a:pPr algn="ctr"/>
                        <a:r>
                          <a:rPr lang="de-DE" sz="1100" dirty="0">
                            <a:latin typeface="HelveticaNeueLTPro-Cn"/>
                          </a:rPr>
                          <a:t>Nr. 1</a:t>
                        </a:r>
                      </a:p>
                      <a:p>
                        <a:pPr algn="ctr"/>
                        <a:r>
                          <a:rPr lang="de-DE" sz="1100" dirty="0">
                            <a:latin typeface="HelveticaNeueLTPro-Cn"/>
                          </a:rPr>
                          <a:t>Kennwort </a:t>
                        </a:r>
                      </a:p>
                      <a:p>
                        <a:pPr algn="ctr"/>
                        <a:r>
                          <a:rPr lang="de-DE" sz="1100" dirty="0">
                            <a:latin typeface="HelveticaNeueLTPro-Cn"/>
                          </a:rPr>
                          <a:t>A-Partei</a:t>
                        </a:r>
                      </a:p>
                    </a:txBody>
                    <a:tcPr/>
                  </a:tc>
                  <a:tc>
                    <a:txBody>
                      <a:bodyPr/>
                      <a:lstStyle/>
                      <a:p>
                        <a:endParaRPr lang="de-DE" sz="1100" b="1" dirty="0">
                          <a:latin typeface="HelveticaNeueLTPro-Cn"/>
                        </a:endParaRPr>
                      </a:p>
                      <a:p>
                        <a:r>
                          <a:rPr lang="de-DE" sz="1100" b="1" dirty="0">
                            <a:latin typeface="HelveticaNeueLTPro-Cn"/>
                          </a:rPr>
                          <a:t>Huber Josef</a:t>
                        </a:r>
                        <a:r>
                          <a:rPr lang="de-DE" sz="1100" b="0" dirty="0">
                            <a:latin typeface="HelveticaNeueLTPro-Cn"/>
                          </a:rPr>
                          <a:t>,</a:t>
                        </a:r>
                        <a:r>
                          <a:rPr lang="de-DE" sz="1100" b="1" dirty="0">
                            <a:latin typeface="HelveticaNeueLTPro-Cn"/>
                          </a:rPr>
                          <a:t> </a:t>
                        </a:r>
                        <a:r>
                          <a:rPr lang="de-DE" sz="11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365760">
                  <a:tc>
                    <a:txBody>
                      <a:bodyPr/>
                      <a:lstStyle/>
                      <a:p>
                        <a:pPr algn="ctr"/>
                        <a:r>
                          <a:rPr lang="de-DE" sz="1100" dirty="0">
                            <a:latin typeface="HelveticaNeueLTPro-Cn"/>
                          </a:rPr>
                          <a:t>Wahlvorschlag </a:t>
                        </a:r>
                      </a:p>
                      <a:p>
                        <a:pPr algn="ctr"/>
                        <a:r>
                          <a:rPr lang="de-DE" sz="1100" dirty="0">
                            <a:latin typeface="HelveticaNeueLTPro-Cn"/>
                          </a:rPr>
                          <a:t>Nr. 2</a:t>
                        </a:r>
                      </a:p>
                      <a:p>
                        <a:pPr algn="ctr"/>
                        <a:r>
                          <a:rPr lang="de-DE" sz="1100" dirty="0">
                            <a:latin typeface="HelveticaNeueLTPro-Cn"/>
                          </a:rPr>
                          <a:t>Kennwort</a:t>
                        </a:r>
                      </a:p>
                      <a:p>
                        <a:pPr algn="ctr"/>
                        <a:r>
                          <a:rPr lang="de-DE" sz="1100" dirty="0">
                            <a:latin typeface="HelveticaNeueLTPro-Cn"/>
                          </a:rPr>
                          <a:t>B-Partei</a:t>
                        </a:r>
                      </a:p>
                    </a:txBody>
                    <a:tcPr/>
                  </a:tc>
                  <a:tc>
                    <a:txBody>
                      <a:bodyPr/>
                      <a:lstStyle/>
                      <a:p>
                        <a:endParaRPr lang="de-DE" sz="1100" b="1" dirty="0">
                          <a:latin typeface="HelveticaNeueLTPro-Cn"/>
                        </a:endParaRPr>
                      </a:p>
                      <a:p>
                        <a:r>
                          <a:rPr lang="de-DE" sz="1100" b="1" dirty="0">
                            <a:latin typeface="HelveticaNeueLTPro-Cn"/>
                          </a:rPr>
                          <a:t>Zöllner Gisela</a:t>
                        </a:r>
                        <a:r>
                          <a:rPr lang="de-DE" sz="1100" b="0" dirty="0">
                            <a:latin typeface="HelveticaNeueLTPro-Cn"/>
                          </a:rPr>
                          <a:t>, </a:t>
                        </a:r>
                        <a:r>
                          <a:rPr lang="de-DE" sz="11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365760">
                  <a:tc>
                    <a:txBody>
                      <a:bodyPr/>
                      <a:lstStyle/>
                      <a:p>
                        <a:pPr algn="ctr"/>
                        <a:r>
                          <a:rPr lang="de-DE" sz="1100" dirty="0">
                            <a:latin typeface="HelveticaNeueLTPro-Cn"/>
                          </a:rPr>
                          <a:t>Wahlvorschlag </a:t>
                        </a:r>
                      </a:p>
                      <a:p>
                        <a:pPr algn="ctr"/>
                        <a:r>
                          <a:rPr lang="de-DE" sz="1100" dirty="0">
                            <a:latin typeface="HelveticaNeueLTPro-Cn"/>
                          </a:rPr>
                          <a:t>Nr. 3</a:t>
                        </a:r>
                      </a:p>
                      <a:p>
                        <a:pPr algn="ctr"/>
                        <a:r>
                          <a:rPr lang="de-DE" sz="1100" dirty="0">
                            <a:latin typeface="HelveticaNeueLTPro-Cn"/>
                          </a:rPr>
                          <a:t>Kennwort</a:t>
                        </a:r>
                      </a:p>
                      <a:p>
                        <a:pPr algn="ctr"/>
                        <a:r>
                          <a:rPr lang="de-DE" sz="1100" dirty="0">
                            <a:latin typeface="HelveticaNeueLTPro-Cn"/>
                          </a:rPr>
                          <a:t>C-Partei</a:t>
                        </a:r>
                      </a:p>
                    </a:txBody>
                    <a:tcPr/>
                  </a:tc>
                  <a:tc>
                    <a:txBody>
                      <a:bodyPr/>
                      <a:lstStyle/>
                      <a:p>
                        <a:endParaRPr lang="de-DE" sz="1100" b="1" dirty="0">
                          <a:latin typeface="HelveticaNeueLTPro-Cn"/>
                        </a:endParaRPr>
                      </a:p>
                      <a:p>
                        <a:r>
                          <a:rPr lang="de-DE" sz="1100" b="1" dirty="0">
                            <a:latin typeface="HelveticaNeueLTPro-Cn"/>
                          </a:rPr>
                          <a:t>Wolf Sebastian</a:t>
                        </a:r>
                        <a:r>
                          <a:rPr lang="de-DE" sz="1100" b="0" dirty="0">
                            <a:latin typeface="HelveticaNeueLTPro-Cn"/>
                          </a:rPr>
                          <a:t>, </a:t>
                        </a:r>
                        <a:r>
                          <a:rPr lang="de-DE" sz="11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15" name="object 12">
              <a:extLst>
                <a:ext uri="{FF2B5EF4-FFF2-40B4-BE49-F238E27FC236}">
                  <a16:creationId xmlns:a16="http://schemas.microsoft.com/office/drawing/2014/main" id="{DA3890E2-6592-18D2-7700-20D60DB811A4}"/>
                </a:ext>
              </a:extLst>
            </p:cNvPr>
            <p:cNvSpPr/>
            <p:nvPr/>
          </p:nvSpPr>
          <p:spPr>
            <a:xfrm>
              <a:off x="8382794" y="1753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17" name="object 12">
              <a:extLst>
                <a:ext uri="{FF2B5EF4-FFF2-40B4-BE49-F238E27FC236}">
                  <a16:creationId xmlns:a16="http://schemas.microsoft.com/office/drawing/2014/main" id="{09096563-79CF-B03E-6FD1-C9D9CB6D5AAB}"/>
                </a:ext>
              </a:extLst>
            </p:cNvPr>
            <p:cNvSpPr/>
            <p:nvPr/>
          </p:nvSpPr>
          <p:spPr>
            <a:xfrm>
              <a:off x="8382794" y="2515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18" name="object 12">
              <a:extLst>
                <a:ext uri="{FF2B5EF4-FFF2-40B4-BE49-F238E27FC236}">
                  <a16:creationId xmlns:a16="http://schemas.microsoft.com/office/drawing/2014/main" id="{E1E2386A-4514-7949-A655-7EAAF293898E}"/>
                </a:ext>
              </a:extLst>
            </p:cNvPr>
            <p:cNvSpPr/>
            <p:nvPr/>
          </p:nvSpPr>
          <p:spPr>
            <a:xfrm>
              <a:off x="8382794" y="3277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grpSp>
      <p:grpSp>
        <p:nvGrpSpPr>
          <p:cNvPr id="2" name="Gruppieren 1">
            <a:extLst>
              <a:ext uri="{FF2B5EF4-FFF2-40B4-BE49-F238E27FC236}">
                <a16:creationId xmlns:a16="http://schemas.microsoft.com/office/drawing/2014/main" id="{E44FA6A6-05C2-6447-4877-579CFB30F510}"/>
              </a:ext>
            </a:extLst>
          </p:cNvPr>
          <p:cNvGrpSpPr/>
          <p:nvPr/>
        </p:nvGrpSpPr>
        <p:grpSpPr>
          <a:xfrm>
            <a:off x="381794" y="2487674"/>
            <a:ext cx="3658394" cy="367582"/>
            <a:chOff x="2629064" y="12828"/>
            <a:chExt cx="2303437" cy="345600"/>
          </a:xfrm>
        </p:grpSpPr>
        <p:sp>
          <p:nvSpPr>
            <p:cNvPr id="10" name="Rechteck 9">
              <a:extLst>
                <a:ext uri="{FF2B5EF4-FFF2-40B4-BE49-F238E27FC236}">
                  <a16:creationId xmlns:a16="http://schemas.microsoft.com/office/drawing/2014/main" id="{2D02D9DF-1A61-371A-C59A-8CE844128B05}"/>
                </a:ext>
              </a:extLst>
            </p:cNvPr>
            <p:cNvSpPr/>
            <p:nvPr/>
          </p:nvSpPr>
          <p:spPr>
            <a:xfrm>
              <a:off x="2629064" y="12828"/>
              <a:ext cx="2303437" cy="3456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sz="2000"/>
            </a:p>
          </p:txBody>
        </p:sp>
        <p:sp>
          <p:nvSpPr>
            <p:cNvPr id="11" name="Textfeld 10">
              <a:extLst>
                <a:ext uri="{FF2B5EF4-FFF2-40B4-BE49-F238E27FC236}">
                  <a16:creationId xmlns:a16="http://schemas.microsoft.com/office/drawing/2014/main" id="{03A6E951-9088-8090-DF76-612841853D12}"/>
                </a:ext>
              </a:extLst>
            </p:cNvPr>
            <p:cNvSpPr txBox="1"/>
            <p:nvPr/>
          </p:nvSpPr>
          <p:spPr>
            <a:xfrm>
              <a:off x="2629064" y="12828"/>
              <a:ext cx="2303437"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2000" kern="1200" dirty="0">
                  <a:latin typeface="HelveticaNeueLTPro-Cn"/>
                </a:rPr>
                <a:t>Stapel</a:t>
              </a:r>
              <a:r>
                <a:rPr lang="de-DE" sz="2000" kern="1200" dirty="0"/>
                <a:t> 2</a:t>
              </a:r>
            </a:p>
          </p:txBody>
        </p:sp>
      </p:grpSp>
      <p:grpSp>
        <p:nvGrpSpPr>
          <p:cNvPr id="3" name="Gruppieren 2">
            <a:extLst>
              <a:ext uri="{FF2B5EF4-FFF2-40B4-BE49-F238E27FC236}">
                <a16:creationId xmlns:a16="http://schemas.microsoft.com/office/drawing/2014/main" id="{183F6B8F-5B19-CAC4-0E8E-E710CB8A5779}"/>
              </a:ext>
            </a:extLst>
          </p:cNvPr>
          <p:cNvGrpSpPr/>
          <p:nvPr/>
        </p:nvGrpSpPr>
        <p:grpSpPr>
          <a:xfrm>
            <a:off x="381794" y="2833273"/>
            <a:ext cx="3658394" cy="1482407"/>
            <a:chOff x="2629064" y="358428"/>
            <a:chExt cx="2303437" cy="1609942"/>
          </a:xfrm>
        </p:grpSpPr>
        <p:sp>
          <p:nvSpPr>
            <p:cNvPr id="8" name="Rechteck 7">
              <a:extLst>
                <a:ext uri="{FF2B5EF4-FFF2-40B4-BE49-F238E27FC236}">
                  <a16:creationId xmlns:a16="http://schemas.microsoft.com/office/drawing/2014/main" id="{2CF1A10A-AB08-8E05-C95F-E5D9052E75AB}"/>
                </a:ext>
              </a:extLst>
            </p:cNvPr>
            <p:cNvSpPr/>
            <p:nvPr/>
          </p:nvSpPr>
          <p:spPr>
            <a:xfrm>
              <a:off x="2629064" y="358428"/>
              <a:ext cx="2303437" cy="1609942"/>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9" name="Textfeld 8">
              <a:extLst>
                <a:ext uri="{FF2B5EF4-FFF2-40B4-BE49-F238E27FC236}">
                  <a16:creationId xmlns:a16="http://schemas.microsoft.com/office/drawing/2014/main" id="{9EFB75E4-706E-5FC3-E5DD-EB48A5DAD1A5}"/>
                </a:ext>
              </a:extLst>
            </p:cNvPr>
            <p:cNvSpPr txBox="1"/>
            <p:nvPr/>
          </p:nvSpPr>
          <p:spPr>
            <a:xfrm>
              <a:off x="2629064" y="358428"/>
              <a:ext cx="2303437" cy="16099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2000" kern="1200" dirty="0">
                  <a:latin typeface="HelveticaNeueLTPro-Cn"/>
                </a:rPr>
                <a:t>Einen Stapel mit den eindeutig ungekennzeichneten Stimmzetteln, die somit ungültig sind.</a:t>
              </a:r>
            </a:p>
            <a:p>
              <a:pPr marL="57150" lvl="1" indent="0" algn="l" defTabSz="444500">
                <a:lnSpc>
                  <a:spcPct val="90000"/>
                </a:lnSpc>
                <a:spcBef>
                  <a:spcPct val="0"/>
                </a:spcBef>
                <a:spcAft>
                  <a:spcPct val="15000"/>
                </a:spcAft>
                <a:buFontTx/>
                <a:buNone/>
              </a:pPr>
              <a:endParaRPr lang="de-DE" sz="1000" kern="1200" dirty="0">
                <a:latin typeface="HelveticaNeueLTPro-Cn"/>
              </a:endParaRPr>
            </a:p>
          </p:txBody>
        </p:sp>
      </p:grpSp>
      <p:sp>
        <p:nvSpPr>
          <p:cNvPr id="21" name="Textfeld 20">
            <a:extLst>
              <a:ext uri="{FF2B5EF4-FFF2-40B4-BE49-F238E27FC236}">
                <a16:creationId xmlns:a16="http://schemas.microsoft.com/office/drawing/2014/main" id="{AA8F54E4-9E4B-FBAE-32EB-7B0BBC728D22}"/>
              </a:ext>
            </a:extLst>
          </p:cNvPr>
          <p:cNvSpPr txBox="1"/>
          <p:nvPr/>
        </p:nvSpPr>
        <p:spPr>
          <a:xfrm>
            <a:off x="628650" y="1677194"/>
            <a:ext cx="6077744" cy="461665"/>
          </a:xfrm>
          <a:prstGeom prst="rect">
            <a:avLst/>
          </a:prstGeom>
          <a:noFill/>
        </p:spPr>
        <p:txBody>
          <a:bodyPr wrap="square" rtlCol="0">
            <a:spAutoFit/>
          </a:bodyPr>
          <a:lstStyle/>
          <a:p>
            <a:r>
              <a:rPr lang="de-DE" sz="2400" dirty="0"/>
              <a:t>Urnenwahl</a:t>
            </a:r>
            <a:endParaRPr lang="de-DE" dirty="0"/>
          </a:p>
        </p:txBody>
      </p:sp>
    </p:spTree>
    <p:extLst>
      <p:ext uri="{BB962C8B-B14F-4D97-AF65-F5344CB8AC3E}">
        <p14:creationId xmlns:p14="http://schemas.microsoft.com/office/powerpoint/2010/main" val="1815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55937-4D06-B033-E6BB-5EA4B053566A}"/>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4F0915D-D8C8-C5B0-502A-85D19C2E75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12" name="Inhaltsplatzhalter 11">
            <a:extLst>
              <a:ext uri="{FF2B5EF4-FFF2-40B4-BE49-F238E27FC236}">
                <a16:creationId xmlns:a16="http://schemas.microsoft.com/office/drawing/2014/main" id="{48E11BEB-C147-A232-CDC6-48DD3EABC937}"/>
              </a:ext>
            </a:extLst>
          </p:cNvPr>
          <p:cNvSpPr>
            <a:spLocks noGrp="1"/>
          </p:cNvSpPr>
          <p:nvPr>
            <p:ph idx="11"/>
          </p:nvPr>
        </p:nvSpPr>
        <p:spPr/>
        <p:txBody>
          <a:bodyPr>
            <a:normAutofit fontScale="92500" lnSpcReduction="10000"/>
          </a:bodyPr>
          <a:lstStyle/>
          <a:p>
            <a:endParaRPr lang="de-DE"/>
          </a:p>
        </p:txBody>
      </p:sp>
      <p:sp>
        <p:nvSpPr>
          <p:cNvPr id="4" name="Titel 3">
            <a:extLst>
              <a:ext uri="{FF2B5EF4-FFF2-40B4-BE49-F238E27FC236}">
                <a16:creationId xmlns:a16="http://schemas.microsoft.com/office/drawing/2014/main" id="{E71532CE-B9BA-A6BC-0A0E-F61C54008BA0}"/>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grpSp>
        <p:nvGrpSpPr>
          <p:cNvPr id="24" name="Gruppieren 23">
            <a:extLst>
              <a:ext uri="{FF2B5EF4-FFF2-40B4-BE49-F238E27FC236}">
                <a16:creationId xmlns:a16="http://schemas.microsoft.com/office/drawing/2014/main" id="{9A776C37-39B4-B6F2-4B32-A53826E78DB1}"/>
              </a:ext>
            </a:extLst>
          </p:cNvPr>
          <p:cNvGrpSpPr/>
          <p:nvPr/>
        </p:nvGrpSpPr>
        <p:grpSpPr>
          <a:xfrm>
            <a:off x="4420394" y="1600994"/>
            <a:ext cx="4572000" cy="2286000"/>
            <a:chOff x="4420394" y="1600994"/>
            <a:chExt cx="4572000" cy="2286000"/>
          </a:xfrm>
        </p:grpSpPr>
        <p:graphicFrame>
          <p:nvGraphicFramePr>
            <p:cNvPr id="14" name="Inhaltsplatzhalter 15">
              <a:extLst>
                <a:ext uri="{FF2B5EF4-FFF2-40B4-BE49-F238E27FC236}">
                  <a16:creationId xmlns:a16="http://schemas.microsoft.com/office/drawing/2014/main" id="{6FCE4A30-E91F-4A3C-E232-AADE596B3BE8}"/>
                </a:ext>
              </a:extLst>
            </p:cNvPr>
            <p:cNvGraphicFramePr>
              <a:graphicFrameLocks/>
            </p:cNvGraphicFramePr>
            <p:nvPr/>
          </p:nvGraphicFramePr>
          <p:xfrm>
            <a:off x="4420394" y="1600994"/>
            <a:ext cx="4572000" cy="2286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1477319174"/>
                      </a:ext>
                    </a:extLst>
                  </a:gridCol>
                  <a:gridCol w="2403642">
                    <a:extLst>
                      <a:ext uri="{9D8B030D-6E8A-4147-A177-3AD203B41FA5}">
                        <a16:colId xmlns:a16="http://schemas.microsoft.com/office/drawing/2014/main" val="1142168830"/>
                      </a:ext>
                    </a:extLst>
                  </a:gridCol>
                  <a:gridCol w="695158">
                    <a:extLst>
                      <a:ext uri="{9D8B030D-6E8A-4147-A177-3AD203B41FA5}">
                        <a16:colId xmlns:a16="http://schemas.microsoft.com/office/drawing/2014/main" val="1306875594"/>
                      </a:ext>
                    </a:extLst>
                  </a:gridCol>
                </a:tblGrid>
                <a:tr h="365760">
                  <a:tc>
                    <a:txBody>
                      <a:bodyPr/>
                      <a:lstStyle/>
                      <a:p>
                        <a:pPr algn="ctr"/>
                        <a:r>
                          <a:rPr lang="de-DE" sz="1100" dirty="0">
                            <a:latin typeface="HelveticaNeueLTPro-Cn"/>
                          </a:rPr>
                          <a:t>Wahlvorschlag </a:t>
                        </a:r>
                      </a:p>
                      <a:p>
                        <a:pPr algn="ctr"/>
                        <a:r>
                          <a:rPr lang="de-DE" sz="1100" dirty="0">
                            <a:latin typeface="HelveticaNeueLTPro-Cn"/>
                          </a:rPr>
                          <a:t>Nr. 1</a:t>
                        </a:r>
                      </a:p>
                      <a:p>
                        <a:pPr algn="ctr"/>
                        <a:r>
                          <a:rPr lang="de-DE" sz="1100" dirty="0">
                            <a:latin typeface="HelveticaNeueLTPro-Cn"/>
                          </a:rPr>
                          <a:t>Kennwort </a:t>
                        </a:r>
                      </a:p>
                      <a:p>
                        <a:pPr algn="ctr"/>
                        <a:r>
                          <a:rPr lang="de-DE" sz="1100" dirty="0">
                            <a:latin typeface="HelveticaNeueLTPro-Cn"/>
                          </a:rPr>
                          <a:t>A-Partei</a:t>
                        </a:r>
                      </a:p>
                    </a:txBody>
                    <a:tcPr/>
                  </a:tc>
                  <a:tc>
                    <a:txBody>
                      <a:bodyPr/>
                      <a:lstStyle/>
                      <a:p>
                        <a:endParaRPr lang="de-DE" sz="1100" b="1" dirty="0">
                          <a:latin typeface="HelveticaNeueLTPro-Cn"/>
                        </a:endParaRPr>
                      </a:p>
                      <a:p>
                        <a:r>
                          <a:rPr lang="de-DE" sz="1100" b="1" dirty="0">
                            <a:latin typeface="HelveticaNeueLTPro-Cn"/>
                          </a:rPr>
                          <a:t>Huber Josef</a:t>
                        </a:r>
                        <a:r>
                          <a:rPr lang="de-DE" sz="1100" b="0" dirty="0">
                            <a:latin typeface="HelveticaNeueLTPro-Cn"/>
                          </a:rPr>
                          <a:t>,</a:t>
                        </a:r>
                        <a:r>
                          <a:rPr lang="de-DE" sz="1100" b="1" dirty="0">
                            <a:latin typeface="HelveticaNeueLTPro-Cn"/>
                          </a:rPr>
                          <a:t> </a:t>
                        </a:r>
                        <a:r>
                          <a:rPr lang="de-DE" sz="11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365760">
                  <a:tc>
                    <a:txBody>
                      <a:bodyPr/>
                      <a:lstStyle/>
                      <a:p>
                        <a:pPr algn="ctr"/>
                        <a:r>
                          <a:rPr lang="de-DE" sz="1100" dirty="0">
                            <a:latin typeface="HelveticaNeueLTPro-Cn"/>
                          </a:rPr>
                          <a:t>Wahlvorschlag </a:t>
                        </a:r>
                      </a:p>
                      <a:p>
                        <a:pPr algn="ctr"/>
                        <a:r>
                          <a:rPr lang="de-DE" sz="1100" dirty="0">
                            <a:latin typeface="HelveticaNeueLTPro-Cn"/>
                          </a:rPr>
                          <a:t>Nr. 2</a:t>
                        </a:r>
                      </a:p>
                      <a:p>
                        <a:pPr algn="ctr"/>
                        <a:r>
                          <a:rPr lang="de-DE" sz="1100" dirty="0">
                            <a:latin typeface="HelveticaNeueLTPro-Cn"/>
                          </a:rPr>
                          <a:t>Kennwort</a:t>
                        </a:r>
                      </a:p>
                      <a:p>
                        <a:pPr algn="ctr"/>
                        <a:r>
                          <a:rPr lang="de-DE" sz="1100" dirty="0">
                            <a:latin typeface="HelveticaNeueLTPro-Cn"/>
                          </a:rPr>
                          <a:t>B-Partei</a:t>
                        </a:r>
                      </a:p>
                    </a:txBody>
                    <a:tcPr/>
                  </a:tc>
                  <a:tc>
                    <a:txBody>
                      <a:bodyPr/>
                      <a:lstStyle/>
                      <a:p>
                        <a:endParaRPr lang="de-DE" sz="1100" b="1" dirty="0">
                          <a:latin typeface="HelveticaNeueLTPro-Cn"/>
                        </a:endParaRPr>
                      </a:p>
                      <a:p>
                        <a:r>
                          <a:rPr lang="de-DE" sz="1100" b="1" dirty="0">
                            <a:latin typeface="HelveticaNeueLTPro-Cn"/>
                          </a:rPr>
                          <a:t>Zöllner Gisela</a:t>
                        </a:r>
                        <a:r>
                          <a:rPr lang="de-DE" sz="1100" b="0" dirty="0">
                            <a:latin typeface="HelveticaNeueLTPro-Cn"/>
                          </a:rPr>
                          <a:t>, </a:t>
                        </a:r>
                        <a:r>
                          <a:rPr lang="de-DE" sz="11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365760">
                  <a:tc>
                    <a:txBody>
                      <a:bodyPr/>
                      <a:lstStyle/>
                      <a:p>
                        <a:pPr algn="ctr"/>
                        <a:r>
                          <a:rPr lang="de-DE" sz="1100" dirty="0">
                            <a:latin typeface="HelveticaNeueLTPro-Cn"/>
                          </a:rPr>
                          <a:t>Wahlvorschlag </a:t>
                        </a:r>
                      </a:p>
                      <a:p>
                        <a:pPr algn="ctr"/>
                        <a:r>
                          <a:rPr lang="de-DE" sz="1100" dirty="0">
                            <a:latin typeface="HelveticaNeueLTPro-Cn"/>
                          </a:rPr>
                          <a:t>Nr. 3</a:t>
                        </a:r>
                      </a:p>
                      <a:p>
                        <a:pPr algn="ctr"/>
                        <a:r>
                          <a:rPr lang="de-DE" sz="1100" dirty="0">
                            <a:latin typeface="HelveticaNeueLTPro-Cn"/>
                          </a:rPr>
                          <a:t>Kennwort</a:t>
                        </a:r>
                      </a:p>
                      <a:p>
                        <a:pPr algn="ctr"/>
                        <a:r>
                          <a:rPr lang="de-DE" sz="1100" dirty="0">
                            <a:latin typeface="HelveticaNeueLTPro-Cn"/>
                          </a:rPr>
                          <a:t>C-Partei</a:t>
                        </a:r>
                      </a:p>
                    </a:txBody>
                    <a:tcPr/>
                  </a:tc>
                  <a:tc>
                    <a:txBody>
                      <a:bodyPr/>
                      <a:lstStyle/>
                      <a:p>
                        <a:endParaRPr lang="de-DE" sz="1100" b="1" dirty="0">
                          <a:latin typeface="HelveticaNeueLTPro-Cn"/>
                        </a:endParaRPr>
                      </a:p>
                      <a:p>
                        <a:r>
                          <a:rPr lang="de-DE" sz="1100" b="1" dirty="0">
                            <a:latin typeface="HelveticaNeueLTPro-Cn"/>
                          </a:rPr>
                          <a:t>Wolf Sebastian</a:t>
                        </a:r>
                        <a:r>
                          <a:rPr lang="de-DE" sz="1100" b="0" dirty="0">
                            <a:latin typeface="HelveticaNeueLTPro-Cn"/>
                          </a:rPr>
                          <a:t>, </a:t>
                        </a:r>
                        <a:r>
                          <a:rPr lang="de-DE" sz="11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15" name="object 12">
              <a:extLst>
                <a:ext uri="{FF2B5EF4-FFF2-40B4-BE49-F238E27FC236}">
                  <a16:creationId xmlns:a16="http://schemas.microsoft.com/office/drawing/2014/main" id="{DA3890E2-6592-18D2-7700-20D60DB811A4}"/>
                </a:ext>
              </a:extLst>
            </p:cNvPr>
            <p:cNvSpPr/>
            <p:nvPr/>
          </p:nvSpPr>
          <p:spPr>
            <a:xfrm>
              <a:off x="8382794" y="1753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object 12">
              <a:extLst>
                <a:ext uri="{FF2B5EF4-FFF2-40B4-BE49-F238E27FC236}">
                  <a16:creationId xmlns:a16="http://schemas.microsoft.com/office/drawing/2014/main" id="{09096563-79CF-B03E-6FD1-C9D9CB6D5AAB}"/>
                </a:ext>
              </a:extLst>
            </p:cNvPr>
            <p:cNvSpPr/>
            <p:nvPr/>
          </p:nvSpPr>
          <p:spPr>
            <a:xfrm>
              <a:off x="8382794" y="2515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object 12">
              <a:extLst>
                <a:ext uri="{FF2B5EF4-FFF2-40B4-BE49-F238E27FC236}">
                  <a16:creationId xmlns:a16="http://schemas.microsoft.com/office/drawing/2014/main" id="{E1E2386A-4514-7949-A655-7EAAF293898E}"/>
                </a:ext>
              </a:extLst>
            </p:cNvPr>
            <p:cNvSpPr/>
            <p:nvPr/>
          </p:nvSpPr>
          <p:spPr>
            <a:xfrm>
              <a:off x="8382794" y="3277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pSp>
        <p:nvGrpSpPr>
          <p:cNvPr id="2" name="Gruppieren 1">
            <a:extLst>
              <a:ext uri="{FF2B5EF4-FFF2-40B4-BE49-F238E27FC236}">
                <a16:creationId xmlns:a16="http://schemas.microsoft.com/office/drawing/2014/main" id="{E44FA6A6-05C2-6447-4877-579CFB30F510}"/>
              </a:ext>
            </a:extLst>
          </p:cNvPr>
          <p:cNvGrpSpPr/>
          <p:nvPr/>
        </p:nvGrpSpPr>
        <p:grpSpPr>
          <a:xfrm>
            <a:off x="457994" y="2330965"/>
            <a:ext cx="3658394" cy="367582"/>
            <a:chOff x="2629064" y="12828"/>
            <a:chExt cx="2303437" cy="345600"/>
          </a:xfrm>
        </p:grpSpPr>
        <p:sp>
          <p:nvSpPr>
            <p:cNvPr id="10" name="Rechteck 9">
              <a:extLst>
                <a:ext uri="{FF2B5EF4-FFF2-40B4-BE49-F238E27FC236}">
                  <a16:creationId xmlns:a16="http://schemas.microsoft.com/office/drawing/2014/main" id="{2D02D9DF-1A61-371A-C59A-8CE844128B05}"/>
                </a:ext>
              </a:extLst>
            </p:cNvPr>
            <p:cNvSpPr/>
            <p:nvPr/>
          </p:nvSpPr>
          <p:spPr>
            <a:xfrm>
              <a:off x="2629064" y="12828"/>
              <a:ext cx="2303437" cy="3456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feld 10">
              <a:extLst>
                <a:ext uri="{FF2B5EF4-FFF2-40B4-BE49-F238E27FC236}">
                  <a16:creationId xmlns:a16="http://schemas.microsoft.com/office/drawing/2014/main" id="{03A6E951-9088-8090-DF76-612841853D12}"/>
                </a:ext>
              </a:extLst>
            </p:cNvPr>
            <p:cNvSpPr txBox="1"/>
            <p:nvPr/>
          </p:nvSpPr>
          <p:spPr>
            <a:xfrm>
              <a:off x="2629064" y="12828"/>
              <a:ext cx="2303437"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lveticaNeueLTPro-Cn"/>
                  <a:ea typeface="+mn-ea"/>
                  <a:cs typeface="+mn-cs"/>
                </a:rPr>
                <a:t>Stapel</a:t>
              </a:r>
              <a:r>
                <a:rPr kumimoji="0" lang="de-DE" sz="2000" b="0" i="0" u="none" strike="noStrike" kern="1200" cap="none" spc="0" normalizeH="0" baseline="0" noProof="0" dirty="0">
                  <a:ln>
                    <a:noFill/>
                  </a:ln>
                  <a:solidFill>
                    <a:prstClr val="white"/>
                  </a:solidFill>
                  <a:effectLst/>
                  <a:uLnTx/>
                  <a:uFillTx/>
                  <a:latin typeface="Aptos" panose="02110004020202020204"/>
                  <a:ea typeface="+mn-ea"/>
                  <a:cs typeface="+mn-cs"/>
                </a:rPr>
                <a:t> 2</a:t>
              </a:r>
            </a:p>
          </p:txBody>
        </p:sp>
      </p:grpSp>
      <p:grpSp>
        <p:nvGrpSpPr>
          <p:cNvPr id="3" name="Gruppieren 2">
            <a:extLst>
              <a:ext uri="{FF2B5EF4-FFF2-40B4-BE49-F238E27FC236}">
                <a16:creationId xmlns:a16="http://schemas.microsoft.com/office/drawing/2014/main" id="{183F6B8F-5B19-CAC4-0E8E-E710CB8A5779}"/>
              </a:ext>
            </a:extLst>
          </p:cNvPr>
          <p:cNvGrpSpPr/>
          <p:nvPr/>
        </p:nvGrpSpPr>
        <p:grpSpPr>
          <a:xfrm>
            <a:off x="457994" y="2676564"/>
            <a:ext cx="3658394" cy="2286000"/>
            <a:chOff x="2629064" y="358428"/>
            <a:chExt cx="2303437" cy="1609942"/>
          </a:xfrm>
        </p:grpSpPr>
        <p:sp>
          <p:nvSpPr>
            <p:cNvPr id="8" name="Rechteck 7">
              <a:extLst>
                <a:ext uri="{FF2B5EF4-FFF2-40B4-BE49-F238E27FC236}">
                  <a16:creationId xmlns:a16="http://schemas.microsoft.com/office/drawing/2014/main" id="{2CF1A10A-AB08-8E05-C95F-E5D9052E75AB}"/>
                </a:ext>
              </a:extLst>
            </p:cNvPr>
            <p:cNvSpPr/>
            <p:nvPr/>
          </p:nvSpPr>
          <p:spPr>
            <a:xfrm>
              <a:off x="2629064" y="358428"/>
              <a:ext cx="2303437" cy="1609942"/>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p:txBody>
        </p:sp>
        <p:sp>
          <p:nvSpPr>
            <p:cNvPr id="9" name="Textfeld 8">
              <a:extLst>
                <a:ext uri="{FF2B5EF4-FFF2-40B4-BE49-F238E27FC236}">
                  <a16:creationId xmlns:a16="http://schemas.microsoft.com/office/drawing/2014/main" id="{9EFB75E4-706E-5FC3-E5DD-EB48A5DAD1A5}"/>
                </a:ext>
              </a:extLst>
            </p:cNvPr>
            <p:cNvSpPr txBox="1"/>
            <p:nvPr/>
          </p:nvSpPr>
          <p:spPr>
            <a:xfrm>
              <a:off x="2629064" y="358428"/>
              <a:ext cx="2303437" cy="16099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marR="0" lvl="1" indent="0" algn="l" defTabSz="533400" rtl="0" eaLnBrk="1" fontAlgn="auto" latinLnBrk="0" hangingPunct="1">
                <a:lnSpc>
                  <a:spcPct val="90000"/>
                </a:lnSpc>
                <a:spcBef>
                  <a:spcPct val="0"/>
                </a:spcBef>
                <a:spcAft>
                  <a:spcPct val="15000"/>
                </a:spcAft>
                <a:buClrTx/>
                <a:buSzTx/>
                <a:buFontTx/>
                <a:buNone/>
                <a:tabLst/>
                <a:defRPr/>
              </a:pPr>
              <a:r>
                <a:rPr kumimoji="0" lang="de-DE" sz="2000" b="0" i="0" u="none" strike="noStrike" kern="1200" cap="none" spc="0" normalizeH="0" baseline="0" noProof="0" dirty="0">
                  <a:ln>
                    <a:noFill/>
                  </a:ln>
                  <a:solidFill>
                    <a:prstClr val="black">
                      <a:hueOff val="0"/>
                      <a:satOff val="0"/>
                      <a:lumOff val="0"/>
                      <a:alphaOff val="0"/>
                    </a:prstClr>
                  </a:solidFill>
                  <a:effectLst/>
                  <a:uLnTx/>
                  <a:uFillTx/>
                  <a:latin typeface="HelveticaNeueLTPro-Cn"/>
                  <a:ea typeface="+mn-ea"/>
                  <a:cs typeface="+mn-cs"/>
                </a:rPr>
                <a:t>Einen Stapel mit den eindeutig ungekennzeichneten Stimmzetteln, die somit ungültig sind und den Stimmzettelumschlägen, die für die Bürgermeister-/Landratswahl keinen Stimmzettel enthalten haben.</a:t>
              </a:r>
            </a:p>
            <a:p>
              <a:pPr marL="57150" marR="0" lvl="1" indent="0" algn="l" defTabSz="444500" rtl="0" eaLnBrk="1" fontAlgn="auto" latinLnBrk="0" hangingPunct="1">
                <a:lnSpc>
                  <a:spcPct val="90000"/>
                </a:lnSpc>
                <a:spcBef>
                  <a:spcPct val="0"/>
                </a:spcBef>
                <a:spcAft>
                  <a:spcPct val="15000"/>
                </a:spcAft>
                <a:buClrTx/>
                <a:buSzTx/>
                <a:buFontTx/>
                <a:buNone/>
                <a:tabLst/>
                <a:defRPr/>
              </a:pPr>
              <a:endParaRPr kumimoji="0" lang="de-DE" sz="1000" b="0" i="0" u="none" strike="noStrike" kern="1200" cap="none" spc="0" normalizeH="0" baseline="0" noProof="0" dirty="0">
                <a:ln>
                  <a:noFill/>
                </a:ln>
                <a:solidFill>
                  <a:prstClr val="black">
                    <a:hueOff val="0"/>
                    <a:satOff val="0"/>
                    <a:lumOff val="0"/>
                    <a:alphaOff val="0"/>
                  </a:prstClr>
                </a:solidFill>
                <a:effectLst/>
                <a:uLnTx/>
                <a:uFillTx/>
                <a:latin typeface="HelveticaNeueLTPro-Cn"/>
                <a:ea typeface="+mn-ea"/>
                <a:cs typeface="+mn-cs"/>
              </a:endParaRPr>
            </a:p>
          </p:txBody>
        </p:sp>
      </p:grpSp>
      <p:pic>
        <p:nvPicPr>
          <p:cNvPr id="21" name="Grafik 20">
            <a:extLst>
              <a:ext uri="{FF2B5EF4-FFF2-40B4-BE49-F238E27FC236}">
                <a16:creationId xmlns:a16="http://schemas.microsoft.com/office/drawing/2014/main" id="{57010AAC-75A9-4E9F-81AF-ECD8F2C3E0E1}"/>
              </a:ext>
            </a:extLst>
          </p:cNvPr>
          <p:cNvPicPr>
            <a:picLocks noChangeAspect="1"/>
          </p:cNvPicPr>
          <p:nvPr/>
        </p:nvPicPr>
        <p:blipFill>
          <a:blip r:embed="rId2"/>
          <a:stretch>
            <a:fillRect/>
          </a:stretch>
        </p:blipFill>
        <p:spPr>
          <a:xfrm>
            <a:off x="5487194" y="4163004"/>
            <a:ext cx="2755619" cy="1883249"/>
          </a:xfrm>
          <a:prstGeom prst="rect">
            <a:avLst/>
          </a:prstGeom>
        </p:spPr>
      </p:pic>
      <p:sp>
        <p:nvSpPr>
          <p:cNvPr id="22" name="Textfeld 21">
            <a:extLst>
              <a:ext uri="{FF2B5EF4-FFF2-40B4-BE49-F238E27FC236}">
                <a16:creationId xmlns:a16="http://schemas.microsoft.com/office/drawing/2014/main" id="{F28DFDD6-C650-0141-EA0C-E28D0E6FD4F5}"/>
              </a:ext>
            </a:extLst>
          </p:cNvPr>
          <p:cNvSpPr txBox="1"/>
          <p:nvPr/>
        </p:nvSpPr>
        <p:spPr>
          <a:xfrm>
            <a:off x="628650" y="1677194"/>
            <a:ext cx="6077744" cy="461665"/>
          </a:xfrm>
          <a:prstGeom prst="rect">
            <a:avLst/>
          </a:prstGeom>
          <a:noFill/>
        </p:spPr>
        <p:txBody>
          <a:bodyPr wrap="square" rtlCol="0">
            <a:spAutoFit/>
          </a:bodyPr>
          <a:lstStyle/>
          <a:p>
            <a:r>
              <a:rPr lang="de-DE" sz="2400" dirty="0"/>
              <a:t>Briefwahl</a:t>
            </a:r>
            <a:endParaRPr lang="de-DE" dirty="0"/>
          </a:p>
        </p:txBody>
      </p:sp>
    </p:spTree>
    <p:extLst>
      <p:ext uri="{BB962C8B-B14F-4D97-AF65-F5344CB8AC3E}">
        <p14:creationId xmlns:p14="http://schemas.microsoft.com/office/powerpoint/2010/main" val="5942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31CB-FA99-B6B1-7DF4-7AE9F3357EA9}"/>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8E38A5A-DB24-C3EF-968F-61B15E99A9CF}"/>
              </a:ext>
            </a:extLst>
          </p:cNvPr>
          <p:cNvSpPr>
            <a:spLocks noGrp="1"/>
          </p:cNvSpPr>
          <p:nvPr>
            <p:ph type="sldNum" sz="quarter" idx="12"/>
          </p:nvPr>
        </p:nvSpPr>
        <p:spPr/>
        <p:txBody>
          <a:bodyPr/>
          <a:lstStyle/>
          <a:p>
            <a:fld id="{F906993E-9E02-48EE-A46D-7C3E1E24638F}" type="slidenum">
              <a:rPr lang="de-DE" smtClean="0"/>
              <a:pPr/>
              <a:t>59</a:t>
            </a:fld>
            <a:endParaRPr lang="de-DE" dirty="0"/>
          </a:p>
        </p:txBody>
      </p:sp>
      <p:sp>
        <p:nvSpPr>
          <p:cNvPr id="4" name="Titel 3">
            <a:extLst>
              <a:ext uri="{FF2B5EF4-FFF2-40B4-BE49-F238E27FC236}">
                <a16:creationId xmlns:a16="http://schemas.microsoft.com/office/drawing/2014/main" id="{065719DA-5540-1769-4724-D2A909B9E005}"/>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8" name="Inhaltsplatzhalter 7">
            <a:extLst>
              <a:ext uri="{FF2B5EF4-FFF2-40B4-BE49-F238E27FC236}">
                <a16:creationId xmlns:a16="http://schemas.microsoft.com/office/drawing/2014/main" id="{D710ED6C-2166-143C-75ED-C365E59FF799}"/>
              </a:ext>
            </a:extLst>
          </p:cNvPr>
          <p:cNvSpPr>
            <a:spLocks noGrp="1"/>
          </p:cNvSpPr>
          <p:nvPr>
            <p:ph idx="11"/>
          </p:nvPr>
        </p:nvSpPr>
        <p:spPr/>
        <p:txBody>
          <a:bodyPr>
            <a:normAutofit fontScale="92500" lnSpcReduction="10000"/>
          </a:bodyPr>
          <a:lstStyle/>
          <a:p>
            <a:endParaRPr lang="de-DE"/>
          </a:p>
        </p:txBody>
      </p:sp>
      <p:grpSp>
        <p:nvGrpSpPr>
          <p:cNvPr id="33" name="Gruppieren 32">
            <a:extLst>
              <a:ext uri="{FF2B5EF4-FFF2-40B4-BE49-F238E27FC236}">
                <a16:creationId xmlns:a16="http://schemas.microsoft.com/office/drawing/2014/main" id="{AB3C6968-2F74-3D6A-B0E1-CBBB8DD193A8}"/>
              </a:ext>
            </a:extLst>
          </p:cNvPr>
          <p:cNvGrpSpPr/>
          <p:nvPr/>
        </p:nvGrpSpPr>
        <p:grpSpPr>
          <a:xfrm>
            <a:off x="457994" y="1600994"/>
            <a:ext cx="3658394" cy="345600"/>
            <a:chOff x="5254983" y="12828"/>
            <a:chExt cx="2303437" cy="345600"/>
          </a:xfrm>
        </p:grpSpPr>
        <p:sp>
          <p:nvSpPr>
            <p:cNvPr id="34" name="Rechteck 33">
              <a:extLst>
                <a:ext uri="{FF2B5EF4-FFF2-40B4-BE49-F238E27FC236}">
                  <a16:creationId xmlns:a16="http://schemas.microsoft.com/office/drawing/2014/main" id="{E8DA0A3C-F8F7-A0E1-EA04-515CF1751E97}"/>
                </a:ext>
              </a:extLst>
            </p:cNvPr>
            <p:cNvSpPr/>
            <p:nvPr/>
          </p:nvSpPr>
          <p:spPr>
            <a:xfrm>
              <a:off x="5254983" y="12828"/>
              <a:ext cx="2303437" cy="3456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sz="2000"/>
            </a:p>
          </p:txBody>
        </p:sp>
        <p:sp>
          <p:nvSpPr>
            <p:cNvPr id="35" name="Textfeld 34">
              <a:extLst>
                <a:ext uri="{FF2B5EF4-FFF2-40B4-BE49-F238E27FC236}">
                  <a16:creationId xmlns:a16="http://schemas.microsoft.com/office/drawing/2014/main" id="{A8E0B763-7585-32C1-F2C7-7E2C54F156CE}"/>
                </a:ext>
              </a:extLst>
            </p:cNvPr>
            <p:cNvSpPr txBox="1"/>
            <p:nvPr/>
          </p:nvSpPr>
          <p:spPr>
            <a:xfrm>
              <a:off x="5254983" y="12828"/>
              <a:ext cx="2303437"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2000" kern="1200" dirty="0">
                  <a:latin typeface="HelveticaNeueLTPro-Cn"/>
                </a:rPr>
                <a:t>Stapel 3</a:t>
              </a:r>
            </a:p>
          </p:txBody>
        </p:sp>
      </p:grpSp>
      <p:grpSp>
        <p:nvGrpSpPr>
          <p:cNvPr id="36" name="Gruppieren 35">
            <a:extLst>
              <a:ext uri="{FF2B5EF4-FFF2-40B4-BE49-F238E27FC236}">
                <a16:creationId xmlns:a16="http://schemas.microsoft.com/office/drawing/2014/main" id="{92D0603A-AF51-43EF-3712-4A72F564B3B3}"/>
              </a:ext>
            </a:extLst>
          </p:cNvPr>
          <p:cNvGrpSpPr/>
          <p:nvPr/>
        </p:nvGrpSpPr>
        <p:grpSpPr>
          <a:xfrm>
            <a:off x="457994" y="1946594"/>
            <a:ext cx="3658394" cy="2665014"/>
            <a:chOff x="5254983" y="358428"/>
            <a:chExt cx="2303437" cy="1609942"/>
          </a:xfrm>
        </p:grpSpPr>
        <p:sp>
          <p:nvSpPr>
            <p:cNvPr id="37" name="Rechteck 36">
              <a:extLst>
                <a:ext uri="{FF2B5EF4-FFF2-40B4-BE49-F238E27FC236}">
                  <a16:creationId xmlns:a16="http://schemas.microsoft.com/office/drawing/2014/main" id="{3A3B5BA3-042F-3DCA-5714-9D75CF4E3698}"/>
                </a:ext>
              </a:extLst>
            </p:cNvPr>
            <p:cNvSpPr/>
            <p:nvPr/>
          </p:nvSpPr>
          <p:spPr>
            <a:xfrm>
              <a:off x="5254983" y="358428"/>
              <a:ext cx="2303437" cy="1609942"/>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38" name="Textfeld 37">
              <a:extLst>
                <a:ext uri="{FF2B5EF4-FFF2-40B4-BE49-F238E27FC236}">
                  <a16:creationId xmlns:a16="http://schemas.microsoft.com/office/drawing/2014/main" id="{C17D2D94-48DB-8941-E587-0D24F6F67682}"/>
                </a:ext>
              </a:extLst>
            </p:cNvPr>
            <p:cNvSpPr txBox="1"/>
            <p:nvPr/>
          </p:nvSpPr>
          <p:spPr>
            <a:xfrm>
              <a:off x="5254983" y="358428"/>
              <a:ext cx="2303437" cy="16099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2000" kern="1200" dirty="0">
                  <a:latin typeface="HelveticaNeueLTPro-Cn"/>
                </a:rPr>
                <a:t>Einen Stapel mit den Stimmzetteln, die Anlass zu Bedenken geben, d.h., die weder eindeutig gültig noch ungekennzeichnet sind.</a:t>
              </a:r>
            </a:p>
            <a:p>
              <a:pPr marL="0" lvl="1" indent="0" algn="l" defTabSz="444500">
                <a:lnSpc>
                  <a:spcPct val="90000"/>
                </a:lnSpc>
                <a:spcBef>
                  <a:spcPct val="0"/>
                </a:spcBef>
                <a:spcAft>
                  <a:spcPct val="15000"/>
                </a:spcAft>
                <a:buFontTx/>
                <a:buNone/>
              </a:pPr>
              <a:endParaRPr lang="de-DE" sz="2000" kern="1200" dirty="0">
                <a:latin typeface="HelveticaNeueLTPro-Cn"/>
              </a:endParaRPr>
            </a:p>
            <a:p>
              <a:pPr marL="0" lvl="1" indent="0" algn="l" defTabSz="533400">
                <a:lnSpc>
                  <a:spcPct val="90000"/>
                </a:lnSpc>
                <a:spcBef>
                  <a:spcPct val="0"/>
                </a:spcBef>
                <a:spcAft>
                  <a:spcPct val="15000"/>
                </a:spcAft>
                <a:buFontTx/>
                <a:buNone/>
              </a:pPr>
              <a:r>
                <a:rPr lang="de-DE" sz="2000" kern="1200" dirty="0">
                  <a:latin typeface="HelveticaNeueLTPro-Cn"/>
                </a:rPr>
                <a:t>Diesen Stapel verwahrt ein vom (Brief-)Wahlvorsteher bestimmter Beisitzer.</a:t>
              </a:r>
            </a:p>
          </p:txBody>
        </p:sp>
      </p:grpSp>
      <p:grpSp>
        <p:nvGrpSpPr>
          <p:cNvPr id="2" name="Gruppieren 1">
            <a:extLst>
              <a:ext uri="{FF2B5EF4-FFF2-40B4-BE49-F238E27FC236}">
                <a16:creationId xmlns:a16="http://schemas.microsoft.com/office/drawing/2014/main" id="{F179E354-1D39-78B3-27A1-77294B8CEB74}"/>
              </a:ext>
            </a:extLst>
          </p:cNvPr>
          <p:cNvGrpSpPr/>
          <p:nvPr/>
        </p:nvGrpSpPr>
        <p:grpSpPr>
          <a:xfrm>
            <a:off x="4420394" y="1612298"/>
            <a:ext cx="4572000" cy="2286000"/>
            <a:chOff x="4420394" y="1612298"/>
            <a:chExt cx="4572000" cy="2286000"/>
          </a:xfrm>
        </p:grpSpPr>
        <p:grpSp>
          <p:nvGrpSpPr>
            <p:cNvPr id="26" name="Gruppieren 25">
              <a:extLst>
                <a:ext uri="{FF2B5EF4-FFF2-40B4-BE49-F238E27FC236}">
                  <a16:creationId xmlns:a16="http://schemas.microsoft.com/office/drawing/2014/main" id="{B8DF38BD-EC61-C735-C059-856A5FCD726D}"/>
                </a:ext>
              </a:extLst>
            </p:cNvPr>
            <p:cNvGrpSpPr/>
            <p:nvPr/>
          </p:nvGrpSpPr>
          <p:grpSpPr>
            <a:xfrm>
              <a:off x="4420394" y="1612298"/>
              <a:ext cx="4572000" cy="2286000"/>
              <a:chOff x="4420394" y="4013675"/>
              <a:chExt cx="4572000" cy="2286000"/>
            </a:xfrm>
          </p:grpSpPr>
          <p:graphicFrame>
            <p:nvGraphicFramePr>
              <p:cNvPr id="20" name="Inhaltsplatzhalter 15">
                <a:extLst>
                  <a:ext uri="{FF2B5EF4-FFF2-40B4-BE49-F238E27FC236}">
                    <a16:creationId xmlns:a16="http://schemas.microsoft.com/office/drawing/2014/main" id="{FD69192D-3061-2602-84DC-D7A52DE491C5}"/>
                  </a:ext>
                </a:extLst>
              </p:cNvPr>
              <p:cNvGraphicFramePr>
                <a:graphicFrameLocks/>
              </p:cNvGraphicFramePr>
              <p:nvPr>
                <p:extLst>
                  <p:ext uri="{D42A27DB-BD31-4B8C-83A1-F6EECF244321}">
                    <p14:modId xmlns:p14="http://schemas.microsoft.com/office/powerpoint/2010/main" val="3295006111"/>
                  </p:ext>
                </p:extLst>
              </p:nvPr>
            </p:nvGraphicFramePr>
            <p:xfrm>
              <a:off x="4420394" y="4013675"/>
              <a:ext cx="4572000" cy="2286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1477319174"/>
                        </a:ext>
                      </a:extLst>
                    </a:gridCol>
                    <a:gridCol w="2403642">
                      <a:extLst>
                        <a:ext uri="{9D8B030D-6E8A-4147-A177-3AD203B41FA5}">
                          <a16:colId xmlns:a16="http://schemas.microsoft.com/office/drawing/2014/main" val="1142168830"/>
                        </a:ext>
                      </a:extLst>
                    </a:gridCol>
                    <a:gridCol w="695158">
                      <a:extLst>
                        <a:ext uri="{9D8B030D-6E8A-4147-A177-3AD203B41FA5}">
                          <a16:colId xmlns:a16="http://schemas.microsoft.com/office/drawing/2014/main" val="1306875594"/>
                        </a:ext>
                      </a:extLst>
                    </a:gridCol>
                  </a:tblGrid>
                  <a:tr h="365760">
                    <a:tc>
                      <a:txBody>
                        <a:bodyPr/>
                        <a:lstStyle/>
                        <a:p>
                          <a:pPr algn="ctr"/>
                          <a:r>
                            <a:rPr lang="de-DE" sz="1100" dirty="0">
                              <a:latin typeface="HelveticaNeueLTPro-Cn"/>
                            </a:rPr>
                            <a:t>Wahlvorschlag </a:t>
                          </a:r>
                        </a:p>
                        <a:p>
                          <a:pPr algn="ctr"/>
                          <a:r>
                            <a:rPr lang="de-DE" sz="1100" dirty="0">
                              <a:latin typeface="HelveticaNeueLTPro-Cn"/>
                            </a:rPr>
                            <a:t>Nr. 1</a:t>
                          </a:r>
                        </a:p>
                        <a:p>
                          <a:pPr algn="ctr"/>
                          <a:r>
                            <a:rPr lang="de-DE" sz="1100" dirty="0">
                              <a:latin typeface="HelveticaNeueLTPro-Cn"/>
                            </a:rPr>
                            <a:t>Kennwort </a:t>
                          </a:r>
                        </a:p>
                        <a:p>
                          <a:pPr algn="ctr"/>
                          <a:r>
                            <a:rPr lang="de-DE" sz="1100" dirty="0">
                              <a:latin typeface="HelveticaNeueLTPro-Cn"/>
                            </a:rPr>
                            <a:t>A-Partei</a:t>
                          </a:r>
                        </a:p>
                      </a:txBody>
                      <a:tcPr/>
                    </a:tc>
                    <a:tc>
                      <a:txBody>
                        <a:bodyPr/>
                        <a:lstStyle/>
                        <a:p>
                          <a:endParaRPr lang="de-DE" sz="1100" b="1" dirty="0">
                            <a:latin typeface="HelveticaNeueLTPro-Cn"/>
                          </a:endParaRPr>
                        </a:p>
                        <a:p>
                          <a:r>
                            <a:rPr lang="de-DE" sz="1100" b="1" dirty="0">
                              <a:latin typeface="HelveticaNeueLTPro-Cn"/>
                            </a:rPr>
                            <a:t>Huber Josef</a:t>
                          </a:r>
                          <a:r>
                            <a:rPr lang="de-DE" sz="1100" b="0" dirty="0">
                              <a:latin typeface="HelveticaNeueLTPro-Cn"/>
                            </a:rPr>
                            <a:t>,</a:t>
                          </a:r>
                          <a:r>
                            <a:rPr lang="de-DE" sz="1100" b="1" dirty="0">
                              <a:latin typeface="HelveticaNeueLTPro-Cn"/>
                            </a:rPr>
                            <a:t> </a:t>
                          </a:r>
                          <a:r>
                            <a:rPr lang="de-DE" sz="11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365760">
                    <a:tc>
                      <a:txBody>
                        <a:bodyPr/>
                        <a:lstStyle/>
                        <a:p>
                          <a:pPr algn="ctr"/>
                          <a:r>
                            <a:rPr lang="de-DE" sz="1100" dirty="0">
                              <a:latin typeface="HelveticaNeueLTPro-Cn"/>
                            </a:rPr>
                            <a:t>Wahlvorschlag </a:t>
                          </a:r>
                        </a:p>
                        <a:p>
                          <a:pPr algn="ctr"/>
                          <a:r>
                            <a:rPr lang="de-DE" sz="1100" dirty="0">
                              <a:latin typeface="HelveticaNeueLTPro-Cn"/>
                            </a:rPr>
                            <a:t>Nr. 2</a:t>
                          </a:r>
                        </a:p>
                        <a:p>
                          <a:pPr algn="ctr"/>
                          <a:r>
                            <a:rPr lang="de-DE" sz="1100" dirty="0">
                              <a:latin typeface="HelveticaNeueLTPro-Cn"/>
                            </a:rPr>
                            <a:t>Kennwort</a:t>
                          </a:r>
                        </a:p>
                        <a:p>
                          <a:pPr algn="ctr"/>
                          <a:r>
                            <a:rPr lang="de-DE" sz="1100" dirty="0">
                              <a:latin typeface="HelveticaNeueLTPro-Cn"/>
                            </a:rPr>
                            <a:t>B-Partei</a:t>
                          </a:r>
                        </a:p>
                      </a:txBody>
                      <a:tcPr/>
                    </a:tc>
                    <a:tc>
                      <a:txBody>
                        <a:bodyPr/>
                        <a:lstStyle/>
                        <a:p>
                          <a:endParaRPr lang="de-DE" sz="1100" b="1" dirty="0">
                            <a:latin typeface="HelveticaNeueLTPro-Cn"/>
                          </a:endParaRPr>
                        </a:p>
                        <a:p>
                          <a:r>
                            <a:rPr lang="de-DE" sz="1100" b="1" dirty="0">
                              <a:latin typeface="HelveticaNeueLTPro-Cn"/>
                            </a:rPr>
                            <a:t>Zöllner Gisela</a:t>
                          </a:r>
                          <a:r>
                            <a:rPr lang="de-DE" sz="1100" b="0" dirty="0">
                              <a:latin typeface="HelveticaNeueLTPro-Cn"/>
                            </a:rPr>
                            <a:t>, </a:t>
                          </a:r>
                          <a:r>
                            <a:rPr lang="de-DE" sz="11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365760">
                    <a:tc>
                      <a:txBody>
                        <a:bodyPr/>
                        <a:lstStyle/>
                        <a:p>
                          <a:pPr algn="ctr"/>
                          <a:r>
                            <a:rPr lang="de-DE" sz="1100" dirty="0">
                              <a:latin typeface="HelveticaNeueLTPro-Cn"/>
                            </a:rPr>
                            <a:t>Wahlvorschlag </a:t>
                          </a:r>
                        </a:p>
                        <a:p>
                          <a:pPr algn="ctr"/>
                          <a:r>
                            <a:rPr lang="de-DE" sz="1100" dirty="0">
                              <a:latin typeface="HelveticaNeueLTPro-Cn"/>
                            </a:rPr>
                            <a:t>Nr. 3</a:t>
                          </a:r>
                        </a:p>
                        <a:p>
                          <a:pPr algn="ctr"/>
                          <a:r>
                            <a:rPr lang="de-DE" sz="1100" dirty="0">
                              <a:latin typeface="HelveticaNeueLTPro-Cn"/>
                            </a:rPr>
                            <a:t>Kennwort</a:t>
                          </a:r>
                        </a:p>
                        <a:p>
                          <a:pPr algn="ctr"/>
                          <a:r>
                            <a:rPr lang="de-DE" sz="1100" dirty="0">
                              <a:latin typeface="HelveticaNeueLTPro-Cn"/>
                            </a:rPr>
                            <a:t>C-Partei</a:t>
                          </a:r>
                        </a:p>
                      </a:txBody>
                      <a:tcPr/>
                    </a:tc>
                    <a:tc>
                      <a:txBody>
                        <a:bodyPr/>
                        <a:lstStyle/>
                        <a:p>
                          <a:endParaRPr lang="de-DE" sz="1100" b="1" dirty="0">
                            <a:latin typeface="HelveticaNeueLTPro-Cn"/>
                          </a:endParaRPr>
                        </a:p>
                        <a:p>
                          <a:r>
                            <a:rPr lang="de-DE" sz="1100" b="1" dirty="0">
                              <a:latin typeface="HelveticaNeueLTPro-Cn"/>
                            </a:rPr>
                            <a:t>Wolf Sebastian</a:t>
                          </a:r>
                          <a:r>
                            <a:rPr lang="de-DE" sz="1100" b="0" dirty="0">
                              <a:latin typeface="HelveticaNeueLTPro-Cn"/>
                            </a:rPr>
                            <a:t>, </a:t>
                          </a:r>
                          <a:r>
                            <a:rPr lang="de-DE" sz="11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grpSp>
            <p:nvGrpSpPr>
              <p:cNvPr id="25" name="Gruppieren 24">
                <a:extLst>
                  <a:ext uri="{FF2B5EF4-FFF2-40B4-BE49-F238E27FC236}">
                    <a16:creationId xmlns:a16="http://schemas.microsoft.com/office/drawing/2014/main" id="{4E5ADE0D-7840-242F-97B9-F10F840F085D}"/>
                  </a:ext>
                </a:extLst>
              </p:cNvPr>
              <p:cNvGrpSpPr/>
              <p:nvPr/>
            </p:nvGrpSpPr>
            <p:grpSpPr>
              <a:xfrm>
                <a:off x="8382794" y="4166075"/>
                <a:ext cx="457200" cy="1981200"/>
                <a:chOff x="8382794" y="4166075"/>
                <a:chExt cx="457200" cy="1981200"/>
              </a:xfrm>
            </p:grpSpPr>
            <p:sp>
              <p:nvSpPr>
                <p:cNvPr id="21" name="object 12">
                  <a:extLst>
                    <a:ext uri="{FF2B5EF4-FFF2-40B4-BE49-F238E27FC236}">
                      <a16:creationId xmlns:a16="http://schemas.microsoft.com/office/drawing/2014/main" id="{11E28ABC-0CB3-EF0E-C002-397F9088AF16}"/>
                    </a:ext>
                  </a:extLst>
                </p:cNvPr>
                <p:cNvSpPr/>
                <p:nvPr/>
              </p:nvSpPr>
              <p:spPr>
                <a:xfrm>
                  <a:off x="8382794" y="4166075"/>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endParaRPr lang="de-DE" sz="500" b="1" i="1" dirty="0">
                    <a:latin typeface="Comic Sans MS" panose="030F0702030302020204" pitchFamily="66" charset="0"/>
                  </a:endParaRPr>
                </a:p>
                <a:p>
                  <a:pPr algn="ctr"/>
                  <a:r>
                    <a:rPr lang="de-DE" sz="2000" b="1" i="1" dirty="0">
                      <a:latin typeface="Comic Sans MS" panose="030F0702030302020204" pitchFamily="66" charset="0"/>
                    </a:rPr>
                    <a:t>3</a:t>
                  </a:r>
                  <a:endParaRPr sz="2000" b="1" i="1" dirty="0">
                    <a:latin typeface="Comic Sans MS" panose="030F0702030302020204" pitchFamily="66" charset="0"/>
                  </a:endParaRPr>
                </a:p>
              </p:txBody>
            </p:sp>
            <p:sp>
              <p:nvSpPr>
                <p:cNvPr id="23" name="object 12">
                  <a:extLst>
                    <a:ext uri="{FF2B5EF4-FFF2-40B4-BE49-F238E27FC236}">
                      <a16:creationId xmlns:a16="http://schemas.microsoft.com/office/drawing/2014/main" id="{703D6817-E9AC-7D12-D01F-252F7286BE2B}"/>
                    </a:ext>
                  </a:extLst>
                </p:cNvPr>
                <p:cNvSpPr/>
                <p:nvPr/>
              </p:nvSpPr>
              <p:spPr>
                <a:xfrm>
                  <a:off x="8382794" y="5690075"/>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grpSp>
        </p:grpSp>
        <p:sp>
          <p:nvSpPr>
            <p:cNvPr id="3" name="object 12">
              <a:extLst>
                <a:ext uri="{FF2B5EF4-FFF2-40B4-BE49-F238E27FC236}">
                  <a16:creationId xmlns:a16="http://schemas.microsoft.com/office/drawing/2014/main" id="{DBB2AC8C-A2ED-1D6B-E61B-C058E525AB90}"/>
                </a:ext>
              </a:extLst>
            </p:cNvPr>
            <p:cNvSpPr/>
            <p:nvPr/>
          </p:nvSpPr>
          <p:spPr>
            <a:xfrm>
              <a:off x="8382794" y="2526698"/>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r>
                <a:rPr lang="de-DE" sz="2400" b="1" i="1" dirty="0">
                  <a:latin typeface="Comic Sans MS" panose="030F0702030302020204" pitchFamily="66" charset="0"/>
                </a:rPr>
                <a:t>x</a:t>
              </a:r>
              <a:endParaRPr sz="2400" b="1" i="1" dirty="0">
                <a:latin typeface="Comic Sans MS" panose="030F0702030302020204" pitchFamily="66" charset="0"/>
              </a:endParaRPr>
            </a:p>
          </p:txBody>
        </p:sp>
      </p:grpSp>
    </p:spTree>
    <p:extLst>
      <p:ext uri="{BB962C8B-B14F-4D97-AF65-F5344CB8AC3E}">
        <p14:creationId xmlns:p14="http://schemas.microsoft.com/office/powerpoint/2010/main" val="306819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EC2264C-445F-8EF6-97D9-1CF243545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3" name="Titel 2">
            <a:extLst>
              <a:ext uri="{FF2B5EF4-FFF2-40B4-BE49-F238E27FC236}">
                <a16:creationId xmlns:a16="http://schemas.microsoft.com/office/drawing/2014/main" id="{85BD71CB-2936-FD9D-F494-D5AE70E8D8A8}"/>
              </a:ext>
            </a:extLst>
          </p:cNvPr>
          <p:cNvSpPr>
            <a:spLocks noGrp="1"/>
          </p:cNvSpPr>
          <p:nvPr>
            <p:ph type="title"/>
          </p:nvPr>
        </p:nvSpPr>
        <p:spPr/>
        <p:txBody>
          <a:bodyPr/>
          <a:lstStyle/>
          <a:p>
            <a:r>
              <a:rPr lang="de-DE" dirty="0"/>
              <a:t>2. 	Wahlvorstand Urnen- und Briefwahl</a:t>
            </a:r>
          </a:p>
        </p:txBody>
      </p:sp>
      <p:sp>
        <p:nvSpPr>
          <p:cNvPr id="4" name="Inhaltsplatzhalter 3">
            <a:extLst>
              <a:ext uri="{FF2B5EF4-FFF2-40B4-BE49-F238E27FC236}">
                <a16:creationId xmlns:a16="http://schemas.microsoft.com/office/drawing/2014/main" id="{5FE0AD7D-95A3-1135-00BE-1CBD6A9BF930}"/>
              </a:ext>
            </a:extLst>
          </p:cNvPr>
          <p:cNvSpPr>
            <a:spLocks noGrp="1"/>
          </p:cNvSpPr>
          <p:nvPr>
            <p:ph idx="11"/>
          </p:nvPr>
        </p:nvSpPr>
        <p:spPr/>
        <p:txBody>
          <a:bodyPr>
            <a:normAutofit fontScale="92500" lnSpcReduction="10000"/>
          </a:bodyPr>
          <a:lstStyle/>
          <a:p>
            <a:endParaRPr lang="de-DE" dirty="0"/>
          </a:p>
        </p:txBody>
      </p:sp>
      <p:sp>
        <p:nvSpPr>
          <p:cNvPr id="5" name="Inhaltsplatzhalter 4">
            <a:extLst>
              <a:ext uri="{FF2B5EF4-FFF2-40B4-BE49-F238E27FC236}">
                <a16:creationId xmlns:a16="http://schemas.microsoft.com/office/drawing/2014/main" id="{6D3A43C4-8AF4-FC73-2EE9-A803D176D244}"/>
              </a:ext>
            </a:extLst>
          </p:cNvPr>
          <p:cNvSpPr>
            <a:spLocks noGrp="1"/>
          </p:cNvSpPr>
          <p:nvPr>
            <p:ph idx="1"/>
          </p:nvPr>
        </p:nvSpPr>
        <p:spPr/>
        <p:txBody>
          <a:bodyPr>
            <a:normAutofit fontScale="92500" lnSpcReduction="20000"/>
          </a:bodyPr>
          <a:lstStyle/>
          <a:p>
            <a:pPr marL="719138" indent="-719138">
              <a:lnSpc>
                <a:spcPct val="110000"/>
              </a:lnSpc>
              <a:buNone/>
            </a:pPr>
            <a:r>
              <a:rPr lang="de-DE" sz="2200" b="1" dirty="0"/>
              <a:t>2.2	Allgemeine Tätigkeiten, Rechte und Pflichten des </a:t>
            </a:r>
            <a:br>
              <a:rPr lang="de-DE" sz="2200" b="1" dirty="0"/>
            </a:br>
            <a:r>
              <a:rPr lang="de-DE" sz="2200" b="1" dirty="0"/>
              <a:t>(Brief-)Wahlvorstands</a:t>
            </a:r>
          </a:p>
          <a:p>
            <a:pPr marL="719138" indent="-719138">
              <a:lnSpc>
                <a:spcPct val="110000"/>
              </a:lnSpc>
              <a:buNone/>
            </a:pPr>
            <a:endParaRPr lang="de-DE" sz="2200" b="1" dirty="0"/>
          </a:p>
          <a:p>
            <a:pPr>
              <a:lnSpc>
                <a:spcPct val="110000"/>
              </a:lnSpc>
            </a:pPr>
            <a:r>
              <a:rPr lang="de-DE" sz="2200" dirty="0"/>
              <a:t>Ehrenamtliche Tätigkeit</a:t>
            </a:r>
          </a:p>
          <a:p>
            <a:pPr>
              <a:lnSpc>
                <a:spcPct val="110000"/>
              </a:lnSpc>
            </a:pPr>
            <a:r>
              <a:rPr lang="de-DE" sz="2200" dirty="0"/>
              <a:t>Soll jegliche Beeinflussung verhindern</a:t>
            </a:r>
          </a:p>
          <a:p>
            <a:pPr>
              <a:lnSpc>
                <a:spcPct val="110000"/>
              </a:lnSpc>
            </a:pPr>
            <a:r>
              <a:rPr lang="de-DE" sz="2200" dirty="0"/>
              <a:t>Wahrt Neutralität; keine Zeichen politischer Überzeugung</a:t>
            </a:r>
          </a:p>
          <a:p>
            <a:pPr>
              <a:lnSpc>
                <a:spcPct val="110000"/>
              </a:lnSpc>
            </a:pPr>
            <a:r>
              <a:rPr lang="de-DE" sz="2200" dirty="0"/>
              <a:t>Verschwiegenheitspflicht in Ausübung des Amtes</a:t>
            </a:r>
          </a:p>
          <a:p>
            <a:pPr>
              <a:lnSpc>
                <a:spcPct val="110000"/>
              </a:lnSpc>
            </a:pPr>
            <a:r>
              <a:rPr lang="de-DE" sz="2200" dirty="0"/>
              <a:t>Verhüllungsverbot</a:t>
            </a:r>
          </a:p>
          <a:p>
            <a:pPr>
              <a:lnSpc>
                <a:spcPct val="110000"/>
              </a:lnSpc>
            </a:pPr>
            <a:r>
              <a:rPr lang="de-DE" sz="2200" dirty="0"/>
              <a:t>Hat das Hausrecht im Abstimmungs- und/oder Auszählungsraum</a:t>
            </a:r>
          </a:p>
          <a:p>
            <a:pPr>
              <a:lnSpc>
                <a:spcPct val="110000"/>
              </a:lnSpc>
            </a:pPr>
            <a:r>
              <a:rPr lang="de-DE" sz="2200" dirty="0"/>
              <a:t>Urnenwahlvorstand überprüft immer wieder die Wahlkabinen im Abstimmungsraum</a:t>
            </a:r>
          </a:p>
          <a:p>
            <a:pPr>
              <a:lnSpc>
                <a:spcPct val="110000"/>
              </a:lnSpc>
            </a:pPr>
            <a:r>
              <a:rPr lang="de-DE" sz="2200" dirty="0"/>
              <a:t>Urnenwahlvorstand und Briefwahlvorstand entscheidet über alle Fragen bei der Abstimmung und der Ergebnisermittlung</a:t>
            </a:r>
          </a:p>
          <a:p>
            <a:pPr>
              <a:lnSpc>
                <a:spcPct val="110000"/>
              </a:lnSpc>
            </a:pPr>
            <a:r>
              <a:rPr lang="de-DE" sz="2200" dirty="0"/>
              <a:t>Verhandelt, berät und entscheidet öffentlich</a:t>
            </a:r>
          </a:p>
          <a:p>
            <a:pPr>
              <a:lnSpc>
                <a:spcPct val="110000"/>
              </a:lnSpc>
            </a:pPr>
            <a:r>
              <a:rPr lang="de-DE" sz="2200" dirty="0"/>
              <a:t>Entscheidet über die Gültigkeit der Stimmen</a:t>
            </a:r>
          </a:p>
          <a:p>
            <a:pPr>
              <a:lnSpc>
                <a:spcPct val="110000"/>
              </a:lnSpc>
            </a:pPr>
            <a:r>
              <a:rPr lang="de-DE" sz="2200" dirty="0"/>
              <a:t>Entscheidet mit Stimmenmehrheit; bei Stimmengleichheit ist die Stimme des (Brief-)Wahlvorstehers ausschlaggebend</a:t>
            </a:r>
          </a:p>
          <a:p>
            <a:pPr>
              <a:lnSpc>
                <a:spcPct val="110000"/>
              </a:lnSpc>
            </a:pPr>
            <a:r>
              <a:rPr lang="de-DE" sz="2200" dirty="0"/>
              <a:t>Stellt das Abstimmungsergebnis im Stimmbezirk bzw. Briefwahlbezirk öffentlich fest</a:t>
            </a:r>
          </a:p>
        </p:txBody>
      </p:sp>
    </p:spTree>
    <p:extLst>
      <p:ext uri="{BB962C8B-B14F-4D97-AF65-F5344CB8AC3E}">
        <p14:creationId xmlns:p14="http://schemas.microsoft.com/office/powerpoint/2010/main" val="276594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3BD5DA-0707-AFA8-82A8-6AF8941104A4}"/>
              </a:ext>
            </a:extLst>
          </p:cNvPr>
          <p:cNvSpPr>
            <a:spLocks noGrp="1"/>
          </p:cNvSpPr>
          <p:nvPr>
            <p:ph idx="1"/>
          </p:nvPr>
        </p:nvSpPr>
        <p:spPr/>
        <p:txBody>
          <a:bodyPr>
            <a:normAutofit lnSpcReduction="10000"/>
          </a:bodyPr>
          <a:lstStyle/>
          <a:p>
            <a:pPr marL="0" indent="0">
              <a:buNone/>
            </a:pPr>
            <a:r>
              <a:rPr lang="de-DE" b="1" dirty="0">
                <a:solidFill>
                  <a:srgbClr val="3D3E3C"/>
                </a:solidFill>
              </a:rPr>
              <a:t>Zusammenfassung</a:t>
            </a:r>
            <a:endParaRPr lang="de-DE" dirty="0"/>
          </a:p>
          <a:p>
            <a:r>
              <a:rPr lang="de-DE" dirty="0"/>
              <a:t>Sortierung zunächst nur nach Stimmzetteln mit zweifelsfrei gültigen Stimmabgaben (Stapel 1) </a:t>
            </a:r>
          </a:p>
          <a:p>
            <a:endParaRPr lang="de-DE" dirty="0"/>
          </a:p>
          <a:p>
            <a:r>
              <a:rPr lang="de-DE" dirty="0"/>
              <a:t>und ungekennzeichneten Stimmzetteln – bei Briefwahl auch Stimmzettelumschläge, die keine Stimmzettel für die Bürgermeister-/Landratswahl enthalten haben – (Stapel 2).</a:t>
            </a:r>
          </a:p>
          <a:p>
            <a:endParaRPr lang="de-DE" dirty="0"/>
          </a:p>
          <a:p>
            <a:r>
              <a:rPr lang="de-DE" dirty="0"/>
              <a:t>Alle anderen Stimmzettel geben Anlass zu Bedenken (Stapel 3).</a:t>
            </a:r>
          </a:p>
          <a:p>
            <a:r>
              <a:rPr lang="de-DE" dirty="0"/>
              <a:t>Auch die „eindeutig“ ungültigen Stimmzettel gehören zu den Stimmzetteln, die Anlass zu Bedenken geben </a:t>
            </a:r>
          </a:p>
          <a:p>
            <a:r>
              <a:rPr lang="de-DE" dirty="0"/>
              <a:t>Es ist zu beachten, dass ein Stimmzettel erst dann als ungültig gewertet werden kann, wenn sich der (Brief-)Wahlvorstand mit dem Stimmzettel befasst und darüber entsprechend abgestimmt hat.</a:t>
            </a:r>
          </a:p>
          <a:p>
            <a:endParaRPr lang="de-DE" dirty="0"/>
          </a:p>
        </p:txBody>
      </p:sp>
      <p:sp>
        <p:nvSpPr>
          <p:cNvPr id="3" name="Foliennummernplatzhalter 2">
            <a:extLst>
              <a:ext uri="{FF2B5EF4-FFF2-40B4-BE49-F238E27FC236}">
                <a16:creationId xmlns:a16="http://schemas.microsoft.com/office/drawing/2014/main" id="{ABB67A38-2E1F-0CE1-AB77-76F8F5A20B9E}"/>
              </a:ext>
            </a:extLst>
          </p:cNvPr>
          <p:cNvSpPr>
            <a:spLocks noGrp="1"/>
          </p:cNvSpPr>
          <p:nvPr>
            <p:ph type="sldNum" sz="quarter" idx="12"/>
          </p:nvPr>
        </p:nvSpPr>
        <p:spPr/>
        <p:txBody>
          <a:bodyPr/>
          <a:lstStyle/>
          <a:p>
            <a:fld id="{F906993E-9E02-48EE-A46D-7C3E1E24638F}" type="slidenum">
              <a:rPr lang="de-DE" smtClean="0"/>
              <a:pPr/>
              <a:t>60</a:t>
            </a:fld>
            <a:endParaRPr lang="de-DE" dirty="0"/>
          </a:p>
        </p:txBody>
      </p:sp>
      <p:sp>
        <p:nvSpPr>
          <p:cNvPr id="5" name="Titel 4">
            <a:extLst>
              <a:ext uri="{FF2B5EF4-FFF2-40B4-BE49-F238E27FC236}">
                <a16:creationId xmlns:a16="http://schemas.microsoft.com/office/drawing/2014/main" id="{1769218E-1339-6BA9-05F7-82058CFA00EC}"/>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6" name="Inhaltsplatzhalter 5">
            <a:extLst>
              <a:ext uri="{FF2B5EF4-FFF2-40B4-BE49-F238E27FC236}">
                <a16:creationId xmlns:a16="http://schemas.microsoft.com/office/drawing/2014/main" id="{3F8C8E53-B0A9-23D3-D1FB-05C51510ACD4}"/>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2195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E92CF7-65B5-63A1-6CB7-12D13B05484D}"/>
              </a:ext>
            </a:extLst>
          </p:cNvPr>
          <p:cNvSpPr>
            <a:spLocks noGrp="1"/>
          </p:cNvSpPr>
          <p:nvPr>
            <p:ph idx="1"/>
          </p:nvPr>
        </p:nvSpPr>
        <p:spPr/>
        <p:txBody>
          <a:bodyPr/>
          <a:lstStyle/>
          <a:p>
            <a:pPr marL="719138" indent="-719138">
              <a:buNone/>
            </a:pPr>
            <a:r>
              <a:rPr lang="de-DE" b="1" dirty="0">
                <a:solidFill>
                  <a:srgbClr val="3D3E3C"/>
                </a:solidFill>
              </a:rPr>
              <a:t>29.3 	Prüfung der ungekennzeichneten Stimmzettel (Stapel 2)</a:t>
            </a:r>
            <a:endParaRPr lang="de-DE" dirty="0"/>
          </a:p>
          <a:p>
            <a:endParaRPr lang="de-DE" dirty="0"/>
          </a:p>
          <a:p>
            <a:r>
              <a:rPr lang="de-DE" dirty="0"/>
              <a:t>Der Wahlvorsteher erhält den Stapel 2.</a:t>
            </a:r>
          </a:p>
          <a:p>
            <a:endParaRPr lang="de-DE" dirty="0"/>
          </a:p>
          <a:p>
            <a:r>
              <a:rPr lang="de-DE" dirty="0"/>
              <a:t>Er prüft jeden Stimmzettel, ob er ungekennzeichnet ist und sagt dann an, dass die Stimme ungültig ist.</a:t>
            </a:r>
          </a:p>
          <a:p>
            <a:endParaRPr lang="de-DE" dirty="0"/>
          </a:p>
          <a:p>
            <a:r>
              <a:rPr lang="de-DE" dirty="0"/>
              <a:t>Über diese ungekennzeichneten Stimmzettel muss der Wahlvorstand keinen Beschluss fassen. </a:t>
            </a:r>
          </a:p>
          <a:p>
            <a:endParaRPr lang="de-DE" dirty="0"/>
          </a:p>
        </p:txBody>
      </p:sp>
      <p:sp>
        <p:nvSpPr>
          <p:cNvPr id="3" name="Foliennummernplatzhalter 2">
            <a:extLst>
              <a:ext uri="{FF2B5EF4-FFF2-40B4-BE49-F238E27FC236}">
                <a16:creationId xmlns:a16="http://schemas.microsoft.com/office/drawing/2014/main" id="{5A43C8F1-A59F-8002-B2C2-814AA0B08505}"/>
              </a:ext>
            </a:extLst>
          </p:cNvPr>
          <p:cNvSpPr>
            <a:spLocks noGrp="1"/>
          </p:cNvSpPr>
          <p:nvPr>
            <p:ph type="sldNum" sz="quarter" idx="12"/>
          </p:nvPr>
        </p:nvSpPr>
        <p:spPr/>
        <p:txBody>
          <a:bodyPr/>
          <a:lstStyle/>
          <a:p>
            <a:fld id="{F906993E-9E02-48EE-A46D-7C3E1E24638F}" type="slidenum">
              <a:rPr lang="de-DE" smtClean="0"/>
              <a:pPr/>
              <a:t>61</a:t>
            </a:fld>
            <a:endParaRPr lang="de-DE" dirty="0"/>
          </a:p>
        </p:txBody>
      </p:sp>
      <p:sp>
        <p:nvSpPr>
          <p:cNvPr id="5" name="Titel 4">
            <a:extLst>
              <a:ext uri="{FF2B5EF4-FFF2-40B4-BE49-F238E27FC236}">
                <a16:creationId xmlns:a16="http://schemas.microsoft.com/office/drawing/2014/main" id="{B4D7D138-2DDE-7537-9450-35FACB4BA100}"/>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6" name="Inhaltsplatzhalter 5">
            <a:extLst>
              <a:ext uri="{FF2B5EF4-FFF2-40B4-BE49-F238E27FC236}">
                <a16:creationId xmlns:a16="http://schemas.microsoft.com/office/drawing/2014/main" id="{37D2C985-D0AC-565E-0169-14918758C0CB}"/>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4010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A43C8F1-A59F-8002-B2C2-814AA0B085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55B70B76-ED1E-E973-25B8-4E06A8E73D53}"/>
              </a:ext>
            </a:extLst>
          </p:cNvPr>
          <p:cNvSpPr>
            <a:spLocks noGrp="1"/>
          </p:cNvSpPr>
          <p:nvPr>
            <p:ph idx="11"/>
          </p:nvPr>
        </p:nvSpPr>
        <p:spPr/>
        <p:txBody>
          <a:bodyPr>
            <a:normAutofit fontScale="92500" lnSpcReduction="10000"/>
          </a:bodyPr>
          <a:lstStyle/>
          <a:p>
            <a:endParaRPr lang="de-DE"/>
          </a:p>
        </p:txBody>
      </p:sp>
      <p:sp>
        <p:nvSpPr>
          <p:cNvPr id="2" name="Inhaltsplatzhalter 1">
            <a:extLst>
              <a:ext uri="{FF2B5EF4-FFF2-40B4-BE49-F238E27FC236}">
                <a16:creationId xmlns:a16="http://schemas.microsoft.com/office/drawing/2014/main" id="{68E92CF7-65B5-63A1-6CB7-12D13B05484D}"/>
              </a:ext>
            </a:extLst>
          </p:cNvPr>
          <p:cNvSpPr>
            <a:spLocks noGrp="1"/>
          </p:cNvSpPr>
          <p:nvPr>
            <p:ph idx="1"/>
          </p:nvPr>
        </p:nvSpPr>
        <p:spPr/>
        <p:txBody>
          <a:bodyPr/>
          <a:lstStyle/>
          <a:p>
            <a:pPr marL="719138" indent="-719138">
              <a:buNone/>
            </a:pPr>
            <a:r>
              <a:rPr lang="de-DE" b="1" dirty="0">
                <a:solidFill>
                  <a:srgbClr val="3D3E3C"/>
                </a:solidFill>
              </a:rPr>
              <a:t>29.4 	Prüfung der ungekennzeichneten Stimmzettel und der Stimmzettelumschläge, die für die Bürgermeisterwahl/Landratswahl keine Stimmzettel enthalten haben (Stapel 2)</a:t>
            </a:r>
            <a:endParaRPr lang="de-DE" dirty="0"/>
          </a:p>
          <a:p>
            <a:r>
              <a:rPr lang="de-DE" dirty="0"/>
              <a:t>Der Briefwahlvorsteher erhält den Stapel 2.</a:t>
            </a:r>
          </a:p>
          <a:p>
            <a:endParaRPr lang="de-DE" dirty="0"/>
          </a:p>
          <a:p>
            <a:r>
              <a:rPr lang="de-DE" dirty="0"/>
              <a:t>Er prüft jeden Stimmzettel, ob er ungekennzeichnet ist und jeden Stimmzettelumschlag, der für die Bürgermeister-/Landratswahl keinen Stimmzettel enthält und sagt dann an, dass die Stimme ungültig ist.</a:t>
            </a:r>
          </a:p>
          <a:p>
            <a:endParaRPr lang="de-DE" dirty="0"/>
          </a:p>
          <a:p>
            <a:r>
              <a:rPr lang="de-DE" dirty="0"/>
              <a:t>Über diese ungekennzeichneten Stimmzettel muss der Briefwahlvorstand keinen Beschluss fassen. </a:t>
            </a:r>
          </a:p>
          <a:p>
            <a:endParaRPr lang="de-DE" dirty="0"/>
          </a:p>
        </p:txBody>
      </p:sp>
      <p:sp>
        <p:nvSpPr>
          <p:cNvPr id="5" name="Titel 4">
            <a:extLst>
              <a:ext uri="{FF2B5EF4-FFF2-40B4-BE49-F238E27FC236}">
                <a16:creationId xmlns:a16="http://schemas.microsoft.com/office/drawing/2014/main" id="{B4D7D138-2DDE-7537-9450-35FACB4BA100}"/>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Tree>
    <p:extLst>
      <p:ext uri="{BB962C8B-B14F-4D97-AF65-F5344CB8AC3E}">
        <p14:creationId xmlns:p14="http://schemas.microsoft.com/office/powerpoint/2010/main" val="24286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253217-E12B-EBBD-3EBA-1D74D5EC950C}"/>
              </a:ext>
            </a:extLst>
          </p:cNvPr>
          <p:cNvSpPr>
            <a:spLocks noGrp="1"/>
          </p:cNvSpPr>
          <p:nvPr>
            <p:ph idx="1"/>
          </p:nvPr>
        </p:nvSpPr>
        <p:spPr/>
        <p:txBody>
          <a:bodyPr>
            <a:noAutofit/>
          </a:bodyPr>
          <a:lstStyle/>
          <a:p>
            <a:pPr marL="719138" indent="-719138">
              <a:buNone/>
            </a:pPr>
            <a:r>
              <a:rPr lang="de-DE" b="1" dirty="0">
                <a:solidFill>
                  <a:srgbClr val="3D3E3C"/>
                </a:solidFill>
              </a:rPr>
              <a:t>29.5 	Prüfung der Stimmzettel mit Anlass zu Bedenken </a:t>
            </a:r>
            <a:br>
              <a:rPr lang="de-DE" b="1" dirty="0">
                <a:solidFill>
                  <a:srgbClr val="3D3E3C"/>
                </a:solidFill>
              </a:rPr>
            </a:br>
            <a:r>
              <a:rPr lang="de-DE" b="1" dirty="0">
                <a:solidFill>
                  <a:srgbClr val="3D3E3C"/>
                </a:solidFill>
              </a:rPr>
              <a:t>(Stapel 3)</a:t>
            </a:r>
            <a:endParaRPr lang="de-DE" dirty="0"/>
          </a:p>
          <a:p>
            <a:r>
              <a:rPr lang="de-DE" dirty="0"/>
              <a:t>Über jeden Stimmzettel bzw. jede Stimmabgabe muss der </a:t>
            </a:r>
            <a:br>
              <a:rPr lang="de-DE" dirty="0"/>
            </a:br>
            <a:r>
              <a:rPr lang="de-DE" dirty="0"/>
              <a:t>(Brief-)Wahlvorstand einzeln Beschluss fassen.</a:t>
            </a:r>
          </a:p>
          <a:p>
            <a:r>
              <a:rPr lang="de-DE" dirty="0"/>
              <a:t>Der (Brief-)Wahlvorstand entscheidet mit Mehrheitsbeschluss über die Gültigkeit oder Ungültigkeit jedes einzelnen Stimmzettels bzw. der einzelnen Stimmen. </a:t>
            </a:r>
          </a:p>
          <a:p>
            <a:r>
              <a:rPr lang="de-DE" dirty="0"/>
              <a:t>Bei Stimmengleichheit entscheidet die Stimme des </a:t>
            </a:r>
            <a:br>
              <a:rPr lang="de-DE" dirty="0"/>
            </a:br>
            <a:r>
              <a:rPr lang="de-DE" dirty="0"/>
              <a:t>(Brief-)Wahlvorstehers.</a:t>
            </a:r>
          </a:p>
          <a:p>
            <a:r>
              <a:rPr lang="de-DE" dirty="0"/>
              <a:t>Der (Brief-)Wahlvorsteher gibt die Entscheidungen mündlich bekannt und sagt bei gültigen Stimmen an, für welchen Wahlvorschlag die Stimme abgegeben worden ist.</a:t>
            </a:r>
          </a:p>
          <a:p>
            <a:r>
              <a:rPr lang="de-DE" dirty="0"/>
              <a:t>Er vermerkt auf der Rückseite jedes Stimmzettels wie entschieden wurde (Aufkleber).</a:t>
            </a:r>
          </a:p>
        </p:txBody>
      </p:sp>
      <p:sp>
        <p:nvSpPr>
          <p:cNvPr id="3" name="Foliennummernplatzhalter 2">
            <a:extLst>
              <a:ext uri="{FF2B5EF4-FFF2-40B4-BE49-F238E27FC236}">
                <a16:creationId xmlns:a16="http://schemas.microsoft.com/office/drawing/2014/main" id="{0FBE66F3-C7DB-C28E-BBB9-A478EB4E486D}"/>
              </a:ext>
            </a:extLst>
          </p:cNvPr>
          <p:cNvSpPr>
            <a:spLocks noGrp="1"/>
          </p:cNvSpPr>
          <p:nvPr>
            <p:ph type="sldNum" sz="quarter" idx="12"/>
          </p:nvPr>
        </p:nvSpPr>
        <p:spPr/>
        <p:txBody>
          <a:bodyPr/>
          <a:lstStyle/>
          <a:p>
            <a:fld id="{F906993E-9E02-48EE-A46D-7C3E1E24638F}" type="slidenum">
              <a:rPr lang="de-DE" smtClean="0"/>
              <a:pPr/>
              <a:t>63</a:t>
            </a:fld>
            <a:endParaRPr lang="de-DE" dirty="0"/>
          </a:p>
        </p:txBody>
      </p:sp>
      <p:sp>
        <p:nvSpPr>
          <p:cNvPr id="5" name="Titel 4">
            <a:extLst>
              <a:ext uri="{FF2B5EF4-FFF2-40B4-BE49-F238E27FC236}">
                <a16:creationId xmlns:a16="http://schemas.microsoft.com/office/drawing/2014/main" id="{5B9120EB-16F9-A90F-471F-CFC76E2946E9}"/>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7" name="Inhaltsplatzhalter 6">
            <a:extLst>
              <a:ext uri="{FF2B5EF4-FFF2-40B4-BE49-F238E27FC236}">
                <a16:creationId xmlns:a16="http://schemas.microsoft.com/office/drawing/2014/main" id="{2CF5030F-E155-4D98-1659-91ECE68FE4F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52652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E2F3764-8BE3-BB8E-048D-BFE4562D857D}"/>
              </a:ext>
            </a:extLst>
          </p:cNvPr>
          <p:cNvSpPr>
            <a:spLocks noGrp="1"/>
          </p:cNvSpPr>
          <p:nvPr>
            <p:ph type="title"/>
          </p:nvPr>
        </p:nvSpPr>
        <p:spPr/>
        <p:txBody>
          <a:bodyPr/>
          <a:lstStyle/>
          <a:p>
            <a:r>
              <a:rPr lang="de-DE" dirty="0"/>
              <a:t>BESCHLUSSAUFKLEBER</a:t>
            </a:r>
          </a:p>
        </p:txBody>
      </p:sp>
      <p:pic>
        <p:nvPicPr>
          <p:cNvPr id="4" name="Grafik 3">
            <a:extLst>
              <a:ext uri="{FF2B5EF4-FFF2-40B4-BE49-F238E27FC236}">
                <a16:creationId xmlns:a16="http://schemas.microsoft.com/office/drawing/2014/main" id="{D37BEE13-E699-A429-5BA4-015A82BDE129}"/>
              </a:ext>
            </a:extLst>
          </p:cNvPr>
          <p:cNvPicPr>
            <a:picLocks noChangeAspect="1"/>
          </p:cNvPicPr>
          <p:nvPr/>
        </p:nvPicPr>
        <p:blipFill>
          <a:blip r:embed="rId2"/>
          <a:stretch>
            <a:fillRect/>
          </a:stretch>
        </p:blipFill>
        <p:spPr>
          <a:xfrm>
            <a:off x="1208919" y="1731204"/>
            <a:ext cx="6792875" cy="5051390"/>
          </a:xfrm>
          <a:prstGeom prst="rect">
            <a:avLst/>
          </a:prstGeom>
        </p:spPr>
      </p:pic>
    </p:spTree>
    <p:extLst>
      <p:ext uri="{BB962C8B-B14F-4D97-AF65-F5344CB8AC3E}">
        <p14:creationId xmlns:p14="http://schemas.microsoft.com/office/powerpoint/2010/main" val="2600131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37DF7A9-02C8-8583-FC54-BA0564A3A851}"/>
              </a:ext>
            </a:extLst>
          </p:cNvPr>
          <p:cNvSpPr>
            <a:spLocks noGrp="1"/>
          </p:cNvSpPr>
          <p:nvPr>
            <p:ph idx="1"/>
          </p:nvPr>
        </p:nvSpPr>
        <p:spPr/>
        <p:txBody>
          <a:bodyPr>
            <a:normAutofit/>
          </a:bodyPr>
          <a:lstStyle/>
          <a:p>
            <a:endParaRPr lang="de-DE" dirty="0"/>
          </a:p>
          <a:p>
            <a:r>
              <a:rPr lang="de-DE" dirty="0"/>
              <a:t>Die Stimmzettel, über die der (Brief-)Wahlvorstand beschlossen hat, sind mit fortlaufenden Nummern zu versehen. </a:t>
            </a:r>
          </a:p>
          <a:p>
            <a:endParaRPr lang="de-DE" dirty="0"/>
          </a:p>
          <a:p>
            <a:r>
              <a:rPr lang="de-DE" dirty="0"/>
              <a:t>Die für gültig erklärten Stimmzettel werden gesondert zu den Stapeln mit den gültigen Stimmzetteln (Stapel 1) für die einzelnen sich bewerbenden Personen gelegt. </a:t>
            </a:r>
          </a:p>
          <a:p>
            <a:endParaRPr lang="de-DE" dirty="0"/>
          </a:p>
          <a:p>
            <a:r>
              <a:rPr lang="de-DE" dirty="0"/>
              <a:t>Die für ungültig erklärten Stimmzettel werden gesondert zum Stapel mit den nicht gekennzeichneten Stimmzetteln (Stapel 2) gelegt. </a:t>
            </a:r>
          </a:p>
          <a:p>
            <a:endParaRPr lang="de-DE" dirty="0"/>
          </a:p>
        </p:txBody>
      </p:sp>
      <p:sp>
        <p:nvSpPr>
          <p:cNvPr id="3" name="Foliennummernplatzhalter 2">
            <a:extLst>
              <a:ext uri="{FF2B5EF4-FFF2-40B4-BE49-F238E27FC236}">
                <a16:creationId xmlns:a16="http://schemas.microsoft.com/office/drawing/2014/main" id="{9C1DCA10-2B2B-F2D2-ACBE-CE710C1919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84FB75C0-88E2-5899-D3E9-3EC204BE1E55}"/>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B89A07ED-4A60-8DAE-F2E8-F09C7D568799}"/>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Tree>
    <p:extLst>
      <p:ext uri="{BB962C8B-B14F-4D97-AF65-F5344CB8AC3E}">
        <p14:creationId xmlns:p14="http://schemas.microsoft.com/office/powerpoint/2010/main" val="7834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8541B1-08CA-0AD2-42D2-17A2CBDF4637}"/>
              </a:ext>
            </a:extLst>
          </p:cNvPr>
          <p:cNvSpPr>
            <a:spLocks noGrp="1"/>
          </p:cNvSpPr>
          <p:nvPr>
            <p:ph idx="1"/>
          </p:nvPr>
        </p:nvSpPr>
        <p:spPr/>
        <p:txBody>
          <a:bodyPr>
            <a:normAutofit lnSpcReduction="10000"/>
          </a:bodyPr>
          <a:lstStyle/>
          <a:p>
            <a:pPr marL="717550" marR="0" lvl="0" indent="-717550" algn="l" defTabSz="914400" rtl="0" eaLnBrk="1" fontAlgn="auto" latinLnBrk="0" hangingPunct="1">
              <a:spcBef>
                <a:spcPts val="0"/>
              </a:spcBef>
              <a:spcAft>
                <a:spcPts val="0"/>
              </a:spcAft>
              <a:buClrTx/>
              <a:buSzTx/>
              <a:buFontTx/>
              <a:buNone/>
              <a:tabLst/>
              <a:defRPr/>
            </a:pPr>
            <a:r>
              <a:rPr lang="de-DE" b="1" noProof="0" dirty="0">
                <a:solidFill>
                  <a:prstClr val="black"/>
                </a:solidFill>
              </a:rPr>
              <a:t>29</a:t>
            </a:r>
            <a:r>
              <a:rPr kumimoji="0" lang="de-DE" b="1" i="0" u="none" strike="noStrike" kern="1200" cap="none" spc="0" normalizeH="0" baseline="0" noProof="0" dirty="0">
                <a:ln>
                  <a:noFill/>
                </a:ln>
                <a:solidFill>
                  <a:prstClr val="black"/>
                </a:solidFill>
                <a:effectLst/>
                <a:uLnTx/>
                <a:uFillTx/>
                <a:latin typeface="HelveticaNeueLTPro-Cn"/>
                <a:ea typeface="+mn-ea"/>
                <a:cs typeface="+mn-cs"/>
              </a:rPr>
              <a:t>.6  	Ermittlung und Eintragung der Zahl der ungültigen Stimmen</a:t>
            </a: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Zwei Mitglieder des (Brief-)Wahlvorstands zählen unabhängig voneinander die nicht gekennzeichneten Stimmzettel</a:t>
            </a:r>
            <a:r>
              <a:rPr kumimoji="0" lang="de-DE" b="0" i="0" u="none" strike="noStrike" kern="1200" cap="none" spc="0" normalizeH="0" noProof="0" dirty="0">
                <a:ln>
                  <a:noFill/>
                </a:ln>
                <a:solidFill>
                  <a:prstClr val="black"/>
                </a:solidFill>
                <a:effectLst/>
                <a:uLnTx/>
                <a:uFillTx/>
                <a:latin typeface="HelveticaNeueLTPro-Cn"/>
                <a:ea typeface="+mn-ea"/>
                <a:cs typeface="+mn-cs"/>
              </a:rPr>
              <a:t> </a:t>
            </a:r>
            <a:r>
              <a:rPr kumimoji="0" lang="de-DE" b="0" i="0" u="none" strike="noStrike" kern="1200" cap="none" spc="0" normalizeH="0" baseline="0" noProof="0" dirty="0">
                <a:ln>
                  <a:noFill/>
                </a:ln>
                <a:solidFill>
                  <a:prstClr val="black"/>
                </a:solidFill>
                <a:effectLst/>
                <a:uLnTx/>
                <a:uFillTx/>
                <a:latin typeface="HelveticaNeueLTPro-Cn"/>
                <a:ea typeface="+mn-ea"/>
                <a:cs typeface="+mn-cs"/>
              </a:rPr>
              <a:t>und die durch Beschluss für ungültig erklärten Stimmzettel. Bei der Briefwahl</a:t>
            </a:r>
            <a:r>
              <a:rPr kumimoji="0" lang="de-DE" b="0" i="0" u="none" strike="noStrike" kern="1200" cap="none" spc="0" normalizeH="0" noProof="0" dirty="0">
                <a:ln>
                  <a:noFill/>
                </a:ln>
                <a:solidFill>
                  <a:prstClr val="black"/>
                </a:solidFill>
                <a:effectLst/>
                <a:uLnTx/>
                <a:uFillTx/>
                <a:latin typeface="HelveticaNeueLTPro-Cn"/>
                <a:ea typeface="+mn-ea"/>
                <a:cs typeface="+mn-cs"/>
              </a:rPr>
              <a:t> werden hier zusätzlich noch die Stimmzettelumschläge, die keinen Stimmzettel für die Bürgermeister-/Landratswahl enthalten haben, gezählt.</a:t>
            </a:r>
            <a:r>
              <a:rPr kumimoji="0" lang="de-DE" b="0" i="0" u="none" strike="noStrike" kern="1200" cap="none" spc="0" normalizeH="0" baseline="0" noProof="0" dirty="0">
                <a:ln>
                  <a:noFill/>
                </a:ln>
                <a:solidFill>
                  <a:prstClr val="black"/>
                </a:solidFill>
                <a:effectLst/>
                <a:uLnTx/>
                <a:uFillTx/>
                <a:latin typeface="HelveticaNeueLTPro-Cn"/>
                <a:ea typeface="+mn-ea"/>
                <a:cs typeface="+mn-cs"/>
              </a:rPr>
              <a:t> </a:t>
            </a:r>
          </a:p>
          <a:p>
            <a:pPr marL="355600" marR="0" lvl="0" indent="-355600" algn="l" defTabSz="914400" rtl="0" eaLnBrk="1" fontAlgn="auto" latinLnBrk="0" hangingPunct="1">
              <a:spcBef>
                <a:spcPts val="0"/>
              </a:spcBef>
              <a:spcAft>
                <a:spcPts val="0"/>
              </a:spcAft>
              <a:buClrTx/>
              <a:buSzTx/>
              <a:buFontTx/>
              <a:buBlip>
                <a:blip r:embed="rId2"/>
              </a:buBlip>
              <a:tabLst/>
              <a:defRPr/>
            </a:pPr>
            <a:endParaRPr kumimoji="0" lang="de-DE" b="0" i="0" u="none" strike="noStrike" kern="1200" cap="none" spc="0" normalizeH="0" baseline="0" noProof="0" dirty="0">
              <a:ln>
                <a:noFill/>
              </a:ln>
              <a:solidFill>
                <a:prstClr val="black"/>
              </a:solidFill>
              <a:effectLst/>
              <a:uLnTx/>
              <a:uFillTx/>
              <a:latin typeface="HelveticaNeueLTPro-Cn"/>
              <a:ea typeface="+mn-ea"/>
              <a:cs typeface="+mn-cs"/>
            </a:endParaRP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Die Zahl der ungültigen Stimmzettel wird in die Niederschrift eingetragen. </a:t>
            </a:r>
          </a:p>
          <a:p>
            <a:pPr marL="355600" marR="0" lvl="0" indent="-355600" algn="l" defTabSz="914400" rtl="0" eaLnBrk="1" fontAlgn="auto" latinLnBrk="0" hangingPunct="1">
              <a:spcBef>
                <a:spcPts val="0"/>
              </a:spcBef>
              <a:spcAft>
                <a:spcPts val="0"/>
              </a:spcAft>
              <a:buClrTx/>
              <a:buSzTx/>
              <a:buFontTx/>
              <a:buBlip>
                <a:blip r:embed="rId2"/>
              </a:buBlip>
              <a:tabLst/>
              <a:defRPr/>
            </a:pPr>
            <a:endParaRPr kumimoji="0" lang="de-DE" b="0" i="0" u="none" strike="noStrike" kern="1200" cap="none" spc="0" normalizeH="0" baseline="0" noProof="0" dirty="0">
              <a:ln>
                <a:noFill/>
              </a:ln>
              <a:solidFill>
                <a:prstClr val="black"/>
              </a:solidFill>
              <a:effectLst/>
              <a:uLnTx/>
              <a:uFillTx/>
              <a:latin typeface="HelveticaNeueLTPro-Cn"/>
              <a:ea typeface="+mn-ea"/>
              <a:cs typeface="+mn-cs"/>
            </a:endParaRP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Achtung: Da die durch Beschluss für ungültig erklärten Stimmzettel später der Niederschrift beizufügen sind, werden sie einem Beisitzer zur gesonderten Verwahrung übergeben. </a:t>
            </a:r>
          </a:p>
          <a:p>
            <a:endParaRPr lang="de-DE" dirty="0"/>
          </a:p>
        </p:txBody>
      </p:sp>
      <p:sp>
        <p:nvSpPr>
          <p:cNvPr id="3" name="Foliennummernplatzhalter 2">
            <a:extLst>
              <a:ext uri="{FF2B5EF4-FFF2-40B4-BE49-F238E27FC236}">
                <a16:creationId xmlns:a16="http://schemas.microsoft.com/office/drawing/2014/main" id="{13022695-22B6-2ED8-6D4C-B2081FE764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A01A5B12-B9D1-6A9D-E416-9231F3B033A1}"/>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B7F7E8B1-191D-2E8C-FEA8-E712DABA2D3D}"/>
              </a:ext>
            </a:extLst>
          </p:cNvPr>
          <p:cNvSpPr>
            <a:spLocks noGrp="1"/>
          </p:cNvSpPr>
          <p:nvPr>
            <p:ph type="title"/>
          </p:nvPr>
        </p:nvSpPr>
        <p:spPr/>
        <p:txBody>
          <a:bodyPr/>
          <a:lstStyle/>
          <a:p>
            <a:r>
              <a:rPr lang="de-DE" dirty="0"/>
              <a:t>29. 	Vorbereitung, Zählung und Eintragung der Stimmen der Bürgermeisterwahl/Landratswahl</a:t>
            </a:r>
          </a:p>
        </p:txBody>
      </p:sp>
    </p:spTree>
    <p:extLst>
      <p:ext uri="{BB962C8B-B14F-4D97-AF65-F5344CB8AC3E}">
        <p14:creationId xmlns:p14="http://schemas.microsoft.com/office/powerpoint/2010/main" val="4895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E0272FE-041F-60AF-A9B5-9B6DB1B56EA8}"/>
              </a:ext>
            </a:extLst>
          </p:cNvPr>
          <p:cNvSpPr>
            <a:spLocks noGrp="1"/>
          </p:cNvSpPr>
          <p:nvPr>
            <p:ph idx="1"/>
          </p:nvPr>
        </p:nvSpPr>
        <p:spPr>
          <a:xfrm>
            <a:off x="628650" y="1619879"/>
            <a:ext cx="8058944" cy="4659159"/>
          </a:xfrm>
        </p:spPr>
        <p:txBody>
          <a:bodyPr>
            <a:noAutofit/>
          </a:bodyPr>
          <a:lstStyle/>
          <a:p>
            <a:pPr marL="717550" indent="-717550">
              <a:buNone/>
            </a:pPr>
            <a:r>
              <a:rPr lang="de-DE" b="1" dirty="0">
                <a:solidFill>
                  <a:srgbClr val="3D3E3C"/>
                </a:solidFill>
              </a:rPr>
              <a:t>29.7  	Zählung und Eintragung der gültigen Stimmen aus Stapel 1</a:t>
            </a:r>
            <a:endParaRPr lang="de-DE" dirty="0"/>
          </a:p>
          <a:p>
            <a:r>
              <a:rPr lang="de-DE" dirty="0"/>
              <a:t>Die gültigen Stimmzettel werden von je zwei Beisitzern unter gegenseitiger Kontrolle durchgezählt. </a:t>
            </a:r>
          </a:p>
          <a:p>
            <a:r>
              <a:rPr lang="de-DE" dirty="0"/>
              <a:t>Bei den Zählungen ist immer darauf zu achten, dass die Stimmzettel nach den sich bewerbenden Personen richtig sortiert sind.</a:t>
            </a:r>
          </a:p>
          <a:p>
            <a:r>
              <a:rPr lang="de-DE" dirty="0"/>
              <a:t>Stimmen die Zählungen der beiden Beisitzer für die einzelnen Stapel nicht überein, haben sie den betreffenden Zählvorgang erneut nacheinander bis zur Übereinstimmung zu wiederholen.</a:t>
            </a:r>
          </a:p>
          <a:p>
            <a:r>
              <a:rPr lang="de-DE" dirty="0"/>
              <a:t>Die ermittelten Zahlen sind die für die einzelnen sich bewerbenden Personen abgegebenen gültigen Stimmen. </a:t>
            </a:r>
          </a:p>
          <a:p>
            <a:r>
              <a:rPr lang="de-DE" dirty="0"/>
              <a:t>Diese an die einzelnen Kandidaten vergebenen Stimmen werden in die Niederschrift eingetragen und das Gesamtergebnis der gültigen Stimmen gebildet.</a:t>
            </a:r>
          </a:p>
        </p:txBody>
      </p:sp>
      <p:sp>
        <p:nvSpPr>
          <p:cNvPr id="3" name="Foliennummernplatzhalter 2">
            <a:extLst>
              <a:ext uri="{FF2B5EF4-FFF2-40B4-BE49-F238E27FC236}">
                <a16:creationId xmlns:a16="http://schemas.microsoft.com/office/drawing/2014/main" id="{465592A0-2A7B-09F7-7E73-9CF3F6C8FD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115E57BF-A9AC-399C-C109-BF8AB0FBCF27}"/>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6F0114DA-A453-606F-2778-2DF5333CAA86}"/>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Tree>
    <p:extLst>
      <p:ext uri="{BB962C8B-B14F-4D97-AF65-F5344CB8AC3E}">
        <p14:creationId xmlns:p14="http://schemas.microsoft.com/office/powerpoint/2010/main" val="87088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F2DED26-E332-46E0-390A-22FA02F5593A}"/>
              </a:ext>
            </a:extLst>
          </p:cNvPr>
          <p:cNvSpPr>
            <a:spLocks noGrp="1"/>
          </p:cNvSpPr>
          <p:nvPr>
            <p:ph idx="1"/>
          </p:nvPr>
        </p:nvSpPr>
        <p:spPr/>
        <p:txBody>
          <a:bodyPr/>
          <a:lstStyle/>
          <a:p>
            <a:r>
              <a:rPr lang="de-DE" dirty="0"/>
              <a:t>Achtung: Da die durch Beschluss für gültig erklärten Stimmzettel ebenfalls später der Niederschrift beizufügen sind, werden sie einem Beisitzer zur gesonderten Verwahrung übergeben. </a:t>
            </a:r>
          </a:p>
          <a:p>
            <a:pPr marL="719138" indent="-719138">
              <a:buNone/>
            </a:pPr>
            <a:endParaRPr lang="de-DE" b="1" dirty="0">
              <a:solidFill>
                <a:srgbClr val="3D3E3C"/>
              </a:solidFill>
            </a:endParaRPr>
          </a:p>
          <a:p>
            <a:pPr marL="719138" indent="-719138">
              <a:buNone/>
            </a:pPr>
            <a:r>
              <a:rPr lang="de-DE" b="1" dirty="0">
                <a:solidFill>
                  <a:srgbClr val="3D3E3C"/>
                </a:solidFill>
              </a:rPr>
              <a:t>29.8 	Bildung der Gesamtsumme aller abgegebenen Stimmzettel</a:t>
            </a:r>
            <a:endParaRPr lang="de-DE" dirty="0"/>
          </a:p>
          <a:p>
            <a:endParaRPr lang="de-DE" dirty="0"/>
          </a:p>
          <a:p>
            <a:r>
              <a:rPr lang="de-DE" dirty="0"/>
              <a:t>Zur Feststellung der Gesamtsumme aller abgegebenen Stimmzettel wird die Summe aus den gültigen Stimmen insgesamt und den ungültigen Stimmen gebildet. </a:t>
            </a:r>
          </a:p>
          <a:p>
            <a:endParaRPr lang="de-DE" dirty="0"/>
          </a:p>
        </p:txBody>
      </p:sp>
      <p:sp>
        <p:nvSpPr>
          <p:cNvPr id="3" name="Foliennummernplatzhalter 2">
            <a:extLst>
              <a:ext uri="{FF2B5EF4-FFF2-40B4-BE49-F238E27FC236}">
                <a16:creationId xmlns:a16="http://schemas.microsoft.com/office/drawing/2014/main" id="{8425DC90-4D6C-E6A7-10DE-0162C28430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EFD66016-7F3E-3688-E530-C7CCD8BA54B8}"/>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3FC2E505-7632-A029-74CB-D609583BA456}"/>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Tree>
    <p:extLst>
      <p:ext uri="{BB962C8B-B14F-4D97-AF65-F5344CB8AC3E}">
        <p14:creationId xmlns:p14="http://schemas.microsoft.com/office/powerpoint/2010/main" val="8875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B31EB4C-344F-6574-DD6E-87C01F4B6B0E}"/>
              </a:ext>
            </a:extLst>
          </p:cNvPr>
          <p:cNvSpPr>
            <a:spLocks noGrp="1"/>
          </p:cNvSpPr>
          <p:nvPr>
            <p:ph idx="1"/>
          </p:nvPr>
        </p:nvSpPr>
        <p:spPr/>
        <p:txBody>
          <a:bodyPr/>
          <a:lstStyle/>
          <a:p>
            <a:endParaRPr lang="de-DE" dirty="0"/>
          </a:p>
          <a:p>
            <a:r>
              <a:rPr lang="de-DE" dirty="0"/>
              <a:t>Nach der Feststellung des Abstimmungsergebnisses durch den (Brief-)Wahlvorstand gibt der (Brief-)Wahlvorsteher dieses Ergebnis mündlich bekannt. </a:t>
            </a:r>
          </a:p>
          <a:p>
            <a:endParaRPr lang="de-DE" dirty="0"/>
          </a:p>
          <a:p>
            <a:r>
              <a:rPr lang="de-DE" dirty="0"/>
              <a:t>Die Bekanntgabe muss in jedem Fall erfolgen, selbst wenn sich außer dem (Brief-)Wahlvorstand keine anderen Personen im Abstimmungsraum befinden. </a:t>
            </a:r>
          </a:p>
          <a:p>
            <a:endParaRPr lang="de-DE" dirty="0"/>
          </a:p>
        </p:txBody>
      </p:sp>
      <p:sp>
        <p:nvSpPr>
          <p:cNvPr id="3" name="Foliennummernplatzhalter 2">
            <a:extLst>
              <a:ext uri="{FF2B5EF4-FFF2-40B4-BE49-F238E27FC236}">
                <a16:creationId xmlns:a16="http://schemas.microsoft.com/office/drawing/2014/main" id="{283A6475-A56E-62C5-D2DD-A548D378D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D3B7502B-AC6A-7925-33CB-271BC974B57F}"/>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37D56173-2AC1-F7E3-77F2-48FCA3CDEA87}"/>
              </a:ext>
            </a:extLst>
          </p:cNvPr>
          <p:cNvSpPr>
            <a:spLocks noGrp="1"/>
          </p:cNvSpPr>
          <p:nvPr>
            <p:ph type="title"/>
          </p:nvPr>
        </p:nvSpPr>
        <p:spPr/>
        <p:txBody>
          <a:bodyPr/>
          <a:lstStyle/>
          <a:p>
            <a:pPr marL="719138" indent="-719138"/>
            <a:r>
              <a:rPr lang="de-DE" dirty="0"/>
              <a:t>30. 	Feststellung und Bekanntgabe des Ergebnisses im Stimm-/bzw. Briefwahlbezirk</a:t>
            </a:r>
          </a:p>
        </p:txBody>
      </p:sp>
    </p:spTree>
    <p:extLst>
      <p:ext uri="{BB962C8B-B14F-4D97-AF65-F5344CB8AC3E}">
        <p14:creationId xmlns:p14="http://schemas.microsoft.com/office/powerpoint/2010/main" val="31001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CF7355-CFFF-3BB0-F0C7-B3461A386EB7}"/>
              </a:ext>
            </a:extLst>
          </p:cNvPr>
          <p:cNvSpPr>
            <a:spLocks noGrp="1"/>
          </p:cNvSpPr>
          <p:nvPr>
            <p:ph type="title"/>
          </p:nvPr>
        </p:nvSpPr>
        <p:spPr/>
        <p:txBody>
          <a:bodyPr/>
          <a:lstStyle/>
          <a:p>
            <a:r>
              <a:rPr lang="de-DE" dirty="0"/>
              <a:t>3. 	Wahlunterlagen</a:t>
            </a:r>
          </a:p>
        </p:txBody>
      </p:sp>
      <p:sp>
        <p:nvSpPr>
          <p:cNvPr id="3" name="Inhaltsplatzhalter 2">
            <a:extLst>
              <a:ext uri="{FF2B5EF4-FFF2-40B4-BE49-F238E27FC236}">
                <a16:creationId xmlns:a16="http://schemas.microsoft.com/office/drawing/2014/main" id="{E23539AC-BB7A-AAE6-C483-38A0BC7804B7}"/>
              </a:ext>
            </a:extLst>
          </p:cNvPr>
          <p:cNvSpPr>
            <a:spLocks noGrp="1"/>
          </p:cNvSpPr>
          <p:nvPr>
            <p:ph idx="1"/>
          </p:nvPr>
        </p:nvSpPr>
        <p:spPr/>
        <p:txBody>
          <a:bodyPr>
            <a:noAutofit/>
          </a:bodyPr>
          <a:lstStyle/>
          <a:p>
            <a:pPr marL="719138" indent="-719138">
              <a:spcBef>
                <a:spcPts val="0"/>
              </a:spcBef>
              <a:buNone/>
              <a:tabLst>
                <a:tab pos="719138" algn="l"/>
              </a:tabLst>
            </a:pPr>
            <a:r>
              <a:rPr lang="de-DE" b="1" dirty="0">
                <a:solidFill>
                  <a:srgbClr val="3D3E3C"/>
                </a:solidFill>
              </a:rPr>
              <a:t>3.1 	Überlassung von Unterlagen anlässlich der Wahlhelferschulung</a:t>
            </a:r>
            <a:endParaRPr lang="de-DE" dirty="0"/>
          </a:p>
          <a:p>
            <a:pPr>
              <a:spcBef>
                <a:spcPts val="0"/>
              </a:spcBef>
            </a:pPr>
            <a:r>
              <a:rPr lang="de-DE" sz="2000" dirty="0"/>
              <a:t>Vordruck der (Brief-)Wahlniederschrift (als Muster)</a:t>
            </a:r>
          </a:p>
          <a:p>
            <a:pPr>
              <a:spcBef>
                <a:spcPts val="0"/>
              </a:spcBef>
            </a:pPr>
            <a:endParaRPr lang="de-DE" sz="2000" dirty="0"/>
          </a:p>
          <a:p>
            <a:pPr>
              <a:spcBef>
                <a:spcPts val="0"/>
              </a:spcBef>
            </a:pPr>
            <a:r>
              <a:rPr lang="de-DE" sz="2000" dirty="0"/>
              <a:t>Liste über die Zusammensetzung des (Brief-)Wahlvorstands</a:t>
            </a:r>
            <a:endParaRPr lang="de-DE" dirty="0"/>
          </a:p>
          <a:p>
            <a:pPr>
              <a:spcBef>
                <a:spcPts val="0"/>
              </a:spcBef>
            </a:pPr>
            <a:endParaRPr lang="de-DE" sz="2000" dirty="0"/>
          </a:p>
          <a:p>
            <a:pPr>
              <a:spcBef>
                <a:spcPts val="0"/>
              </a:spcBef>
            </a:pPr>
            <a:r>
              <a:rPr lang="de-DE" sz="2000" dirty="0"/>
              <a:t>Wahlanleitung WA 1 (Urnenwahl) oder WA 2 (Briefwahl)</a:t>
            </a:r>
          </a:p>
          <a:p>
            <a:pPr marL="0" indent="0">
              <a:spcBef>
                <a:spcPts val="0"/>
              </a:spcBef>
              <a:buNone/>
            </a:pPr>
            <a:endParaRPr lang="de-DE" dirty="0"/>
          </a:p>
          <a:p>
            <a:pPr>
              <a:spcBef>
                <a:spcPts val="0"/>
              </a:spcBef>
            </a:pPr>
            <a:r>
              <a:rPr lang="de-DE" sz="2000" dirty="0">
                <a:solidFill>
                  <a:schemeClr val="accent6"/>
                </a:solidFill>
              </a:rPr>
              <a:t>Die Unterlagen sind auch auf der Homepag</a:t>
            </a:r>
            <a:r>
              <a:rPr lang="de-DE" dirty="0">
                <a:solidFill>
                  <a:schemeClr val="accent6"/>
                </a:solidFill>
              </a:rPr>
              <a:t>e der Gemeinde:</a:t>
            </a:r>
          </a:p>
          <a:p>
            <a:pPr marL="0" indent="0">
              <a:spcBef>
                <a:spcPts val="0"/>
              </a:spcBef>
              <a:buNone/>
            </a:pPr>
            <a:r>
              <a:rPr lang="de-DE" dirty="0">
                <a:solidFill>
                  <a:schemeClr val="accent6"/>
                </a:solidFill>
              </a:rPr>
              <a:t>	www.niederviehbach.de</a:t>
            </a:r>
            <a:endParaRPr lang="de-DE" sz="2000" dirty="0">
              <a:solidFill>
                <a:schemeClr val="accent6"/>
              </a:solidFill>
            </a:endParaRPr>
          </a:p>
          <a:p>
            <a:pPr marL="0" indent="0">
              <a:spcBef>
                <a:spcPts val="0"/>
              </a:spcBef>
              <a:buNone/>
            </a:pPr>
            <a:endParaRPr lang="de-DE" sz="1800" dirty="0"/>
          </a:p>
          <a:p>
            <a:pPr marL="0" indent="0">
              <a:spcBef>
                <a:spcPts val="0"/>
              </a:spcBef>
              <a:buNone/>
            </a:pPr>
            <a:endParaRPr lang="de-DE" sz="1800" dirty="0"/>
          </a:p>
        </p:txBody>
      </p:sp>
      <p:sp>
        <p:nvSpPr>
          <p:cNvPr id="5" name="Foliennummernplatzhalter 4">
            <a:extLst>
              <a:ext uri="{FF2B5EF4-FFF2-40B4-BE49-F238E27FC236}">
                <a16:creationId xmlns:a16="http://schemas.microsoft.com/office/drawing/2014/main" id="{024430F6-A6FC-16EF-4478-5A38C920746B}"/>
              </a:ext>
            </a:extLst>
          </p:cNvPr>
          <p:cNvSpPr>
            <a:spLocks noGrp="1"/>
          </p:cNvSpPr>
          <p:nvPr>
            <p:ph type="sldNum" sz="quarter" idx="12"/>
          </p:nvPr>
        </p:nvSpPr>
        <p:spPr/>
        <p:txBody>
          <a:bodyPr/>
          <a:lstStyle/>
          <a:p>
            <a:fld id="{F906993E-9E02-48EE-A46D-7C3E1E24638F}" type="slidenum">
              <a:rPr lang="de-DE" smtClean="0"/>
              <a:pPr/>
              <a:t>7</a:t>
            </a:fld>
            <a:endParaRPr lang="de-DE" dirty="0"/>
          </a:p>
        </p:txBody>
      </p:sp>
      <p:pic>
        <p:nvPicPr>
          <p:cNvPr id="14" name="Inhaltsplatzhalter 13" descr="Ein Bild, das Text, Schrift, Screenshot, Zahl enthält.&#10;&#10;KI-generierte Inhalte können fehlerhaft sein.">
            <a:extLst>
              <a:ext uri="{FF2B5EF4-FFF2-40B4-BE49-F238E27FC236}">
                <a16:creationId xmlns:a16="http://schemas.microsoft.com/office/drawing/2014/main" id="{6AB7DEB0-86AA-F87B-6361-B42BC47672C3}"/>
              </a:ext>
            </a:extLst>
          </p:cNvPr>
          <p:cNvPicPr>
            <a:picLocks noGrp="1" noChangeAspect="1"/>
          </p:cNvPicPr>
          <p:nvPr>
            <p:ph idx="11"/>
          </p:nvPr>
        </p:nvPicPr>
        <p:blipFill>
          <a:blip r:embed="rId2"/>
          <a:stretch>
            <a:fillRect/>
          </a:stretch>
        </p:blipFill>
        <p:spPr>
          <a:xfrm>
            <a:off x="6249194" y="3971559"/>
            <a:ext cx="2133600" cy="2133600"/>
          </a:xfrm>
          <a:custGeom>
            <a:avLst/>
            <a:gdLst>
              <a:gd name="connsiteX0" fmla="*/ 0 w 2584888"/>
              <a:gd name="connsiteY0" fmla="*/ 0 h 2584888"/>
              <a:gd name="connsiteX1" fmla="*/ 646222 w 2584888"/>
              <a:gd name="connsiteY1" fmla="*/ 0 h 2584888"/>
              <a:gd name="connsiteX2" fmla="*/ 1318293 w 2584888"/>
              <a:gd name="connsiteY2" fmla="*/ 0 h 2584888"/>
              <a:gd name="connsiteX3" fmla="*/ 1886968 w 2584888"/>
              <a:gd name="connsiteY3" fmla="*/ 0 h 2584888"/>
              <a:gd name="connsiteX4" fmla="*/ 2584888 w 2584888"/>
              <a:gd name="connsiteY4" fmla="*/ 0 h 2584888"/>
              <a:gd name="connsiteX5" fmla="*/ 2584888 w 2584888"/>
              <a:gd name="connsiteY5" fmla="*/ 672071 h 2584888"/>
              <a:gd name="connsiteX6" fmla="*/ 2584888 w 2584888"/>
              <a:gd name="connsiteY6" fmla="*/ 1266595 h 2584888"/>
              <a:gd name="connsiteX7" fmla="*/ 2584888 w 2584888"/>
              <a:gd name="connsiteY7" fmla="*/ 1912817 h 2584888"/>
              <a:gd name="connsiteX8" fmla="*/ 2584888 w 2584888"/>
              <a:gd name="connsiteY8" fmla="*/ 2584888 h 2584888"/>
              <a:gd name="connsiteX9" fmla="*/ 2016213 w 2584888"/>
              <a:gd name="connsiteY9" fmla="*/ 2584888 h 2584888"/>
              <a:gd name="connsiteX10" fmla="*/ 1344142 w 2584888"/>
              <a:gd name="connsiteY10" fmla="*/ 2584888 h 2584888"/>
              <a:gd name="connsiteX11" fmla="*/ 749618 w 2584888"/>
              <a:gd name="connsiteY11" fmla="*/ 2584888 h 2584888"/>
              <a:gd name="connsiteX12" fmla="*/ 0 w 2584888"/>
              <a:gd name="connsiteY12" fmla="*/ 2584888 h 2584888"/>
              <a:gd name="connsiteX13" fmla="*/ 0 w 2584888"/>
              <a:gd name="connsiteY13" fmla="*/ 1964515 h 2584888"/>
              <a:gd name="connsiteX14" fmla="*/ 0 w 2584888"/>
              <a:gd name="connsiteY14" fmla="*/ 1318293 h 2584888"/>
              <a:gd name="connsiteX15" fmla="*/ 0 w 2584888"/>
              <a:gd name="connsiteY15" fmla="*/ 646222 h 2584888"/>
              <a:gd name="connsiteX16" fmla="*/ 0 w 2584888"/>
              <a:gd name="connsiteY16" fmla="*/ 0 h 258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4888" h="2584888" fill="none" extrusionOk="0">
                <a:moveTo>
                  <a:pt x="0" y="0"/>
                </a:moveTo>
                <a:cubicBezTo>
                  <a:pt x="223409" y="-4926"/>
                  <a:pt x="352465" y="-26091"/>
                  <a:pt x="646222" y="0"/>
                </a:cubicBezTo>
                <a:cubicBezTo>
                  <a:pt x="939979" y="26091"/>
                  <a:pt x="1114695" y="26667"/>
                  <a:pt x="1318293" y="0"/>
                </a:cubicBezTo>
                <a:cubicBezTo>
                  <a:pt x="1521891" y="-26667"/>
                  <a:pt x="1742703" y="-12998"/>
                  <a:pt x="1886968" y="0"/>
                </a:cubicBezTo>
                <a:cubicBezTo>
                  <a:pt x="2031234" y="12998"/>
                  <a:pt x="2445266" y="17261"/>
                  <a:pt x="2584888" y="0"/>
                </a:cubicBezTo>
                <a:cubicBezTo>
                  <a:pt x="2615728" y="238978"/>
                  <a:pt x="2573617" y="420061"/>
                  <a:pt x="2584888" y="672071"/>
                </a:cubicBezTo>
                <a:cubicBezTo>
                  <a:pt x="2596159" y="924081"/>
                  <a:pt x="2574754" y="1002201"/>
                  <a:pt x="2584888" y="1266595"/>
                </a:cubicBezTo>
                <a:cubicBezTo>
                  <a:pt x="2595022" y="1530989"/>
                  <a:pt x="2594741" y="1628824"/>
                  <a:pt x="2584888" y="1912817"/>
                </a:cubicBezTo>
                <a:cubicBezTo>
                  <a:pt x="2575035" y="2196810"/>
                  <a:pt x="2610014" y="2425454"/>
                  <a:pt x="2584888" y="2584888"/>
                </a:cubicBezTo>
                <a:cubicBezTo>
                  <a:pt x="2371212" y="2593422"/>
                  <a:pt x="2269327" y="2605930"/>
                  <a:pt x="2016213" y="2584888"/>
                </a:cubicBezTo>
                <a:cubicBezTo>
                  <a:pt x="1763099" y="2563846"/>
                  <a:pt x="1536066" y="2578629"/>
                  <a:pt x="1344142" y="2584888"/>
                </a:cubicBezTo>
                <a:cubicBezTo>
                  <a:pt x="1152218" y="2591147"/>
                  <a:pt x="997597" y="2561907"/>
                  <a:pt x="749618" y="2584888"/>
                </a:cubicBezTo>
                <a:cubicBezTo>
                  <a:pt x="501639" y="2607869"/>
                  <a:pt x="155536" y="2614174"/>
                  <a:pt x="0" y="2584888"/>
                </a:cubicBezTo>
                <a:cubicBezTo>
                  <a:pt x="17253" y="2426929"/>
                  <a:pt x="27327" y="2129851"/>
                  <a:pt x="0" y="1964515"/>
                </a:cubicBezTo>
                <a:cubicBezTo>
                  <a:pt x="-27327" y="1799179"/>
                  <a:pt x="16134" y="1512997"/>
                  <a:pt x="0" y="1318293"/>
                </a:cubicBezTo>
                <a:cubicBezTo>
                  <a:pt x="-16134" y="1123589"/>
                  <a:pt x="22510" y="931927"/>
                  <a:pt x="0" y="646222"/>
                </a:cubicBezTo>
                <a:cubicBezTo>
                  <a:pt x="-22510" y="360517"/>
                  <a:pt x="4823" y="308314"/>
                  <a:pt x="0" y="0"/>
                </a:cubicBezTo>
                <a:close/>
              </a:path>
              <a:path w="2584888" h="2584888" stroke="0" extrusionOk="0">
                <a:moveTo>
                  <a:pt x="0" y="0"/>
                </a:moveTo>
                <a:cubicBezTo>
                  <a:pt x="171838" y="-6989"/>
                  <a:pt x="404533" y="-16964"/>
                  <a:pt x="620373" y="0"/>
                </a:cubicBezTo>
                <a:cubicBezTo>
                  <a:pt x="836213" y="16964"/>
                  <a:pt x="905387" y="-6370"/>
                  <a:pt x="1189048" y="0"/>
                </a:cubicBezTo>
                <a:cubicBezTo>
                  <a:pt x="1472710" y="6370"/>
                  <a:pt x="1707538" y="33269"/>
                  <a:pt x="1886968" y="0"/>
                </a:cubicBezTo>
                <a:cubicBezTo>
                  <a:pt x="2066398" y="-33269"/>
                  <a:pt x="2430217" y="-23259"/>
                  <a:pt x="2584888" y="0"/>
                </a:cubicBezTo>
                <a:cubicBezTo>
                  <a:pt x="2570332" y="300112"/>
                  <a:pt x="2582445" y="353447"/>
                  <a:pt x="2584888" y="620373"/>
                </a:cubicBezTo>
                <a:cubicBezTo>
                  <a:pt x="2587331" y="887299"/>
                  <a:pt x="2594358" y="1033677"/>
                  <a:pt x="2584888" y="1214897"/>
                </a:cubicBezTo>
                <a:cubicBezTo>
                  <a:pt x="2575418" y="1396117"/>
                  <a:pt x="2571322" y="1593933"/>
                  <a:pt x="2584888" y="1861119"/>
                </a:cubicBezTo>
                <a:cubicBezTo>
                  <a:pt x="2598454" y="2128305"/>
                  <a:pt x="2598066" y="2255040"/>
                  <a:pt x="2584888" y="2584888"/>
                </a:cubicBezTo>
                <a:cubicBezTo>
                  <a:pt x="2408089" y="2578403"/>
                  <a:pt x="2236055" y="2586388"/>
                  <a:pt x="1990364" y="2584888"/>
                </a:cubicBezTo>
                <a:cubicBezTo>
                  <a:pt x="1744673" y="2583388"/>
                  <a:pt x="1590259" y="2614521"/>
                  <a:pt x="1344142" y="2584888"/>
                </a:cubicBezTo>
                <a:cubicBezTo>
                  <a:pt x="1098025" y="2555255"/>
                  <a:pt x="913190" y="2611231"/>
                  <a:pt x="697920" y="2584888"/>
                </a:cubicBezTo>
                <a:cubicBezTo>
                  <a:pt x="482650" y="2558545"/>
                  <a:pt x="146751" y="2582958"/>
                  <a:pt x="0" y="2584888"/>
                </a:cubicBezTo>
                <a:cubicBezTo>
                  <a:pt x="-15868" y="2324500"/>
                  <a:pt x="-33477" y="2158578"/>
                  <a:pt x="0" y="1886968"/>
                </a:cubicBezTo>
                <a:cubicBezTo>
                  <a:pt x="33477" y="1615358"/>
                  <a:pt x="-34467" y="1511196"/>
                  <a:pt x="0" y="1189048"/>
                </a:cubicBezTo>
                <a:cubicBezTo>
                  <a:pt x="34467" y="866900"/>
                  <a:pt x="-13956" y="346038"/>
                  <a:pt x="0" y="0"/>
                </a:cubicBezTo>
                <a:close/>
              </a:path>
            </a:pathLst>
          </a:custGeom>
          <a:ln>
            <a:solidFill>
              <a:schemeClr val="tx1">
                <a:alpha val="92000"/>
              </a:schemeClr>
            </a:solidFill>
            <a:extLst>
              <a:ext uri="{C807C97D-BFC1-408E-A445-0C87EB9F89A2}">
                <ask:lineSketchStyleProps xmlns:ask="http://schemas.microsoft.com/office/drawing/2018/sketchyshapes" xmlns="" sd="1219033472">
                  <ask:type>
                    <ask:lineSketchFreehand/>
                  </ask:type>
                </ask:lineSketchStyleProps>
              </a:ext>
            </a:extLst>
          </a:ln>
        </p:spPr>
      </p:pic>
    </p:spTree>
    <p:extLst>
      <p:ext uri="{BB962C8B-B14F-4D97-AF65-F5344CB8AC3E}">
        <p14:creationId xmlns:p14="http://schemas.microsoft.com/office/powerpoint/2010/main" val="332391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FC609AE-F802-7698-0BAC-288BDA4CC107}"/>
              </a:ext>
            </a:extLst>
          </p:cNvPr>
          <p:cNvSpPr>
            <a:spLocks noGrp="1"/>
          </p:cNvSpPr>
          <p:nvPr>
            <p:ph type="title"/>
          </p:nvPr>
        </p:nvSpPr>
        <p:spPr/>
        <p:txBody>
          <a:bodyPr/>
          <a:lstStyle/>
          <a:p>
            <a:pPr marL="719138" indent="-719138"/>
            <a:r>
              <a:rPr lang="de-DE" dirty="0"/>
              <a:t>31. 	Schnellmeldung und Abschluss der Arbeiten </a:t>
            </a:r>
          </a:p>
        </p:txBody>
      </p:sp>
      <p:sp>
        <p:nvSpPr>
          <p:cNvPr id="7" name="Inhaltsplatzhalter 6">
            <a:extLst>
              <a:ext uri="{FF2B5EF4-FFF2-40B4-BE49-F238E27FC236}">
                <a16:creationId xmlns:a16="http://schemas.microsoft.com/office/drawing/2014/main" id="{A86CE4E8-BFDF-25C7-042F-BC21DD38DA3B}"/>
              </a:ext>
            </a:extLst>
          </p:cNvPr>
          <p:cNvSpPr>
            <a:spLocks noGrp="1"/>
          </p:cNvSpPr>
          <p:nvPr>
            <p:ph idx="1"/>
          </p:nvPr>
        </p:nvSpPr>
        <p:spPr/>
        <p:txBody>
          <a:bodyPr>
            <a:normAutofit/>
          </a:bodyPr>
          <a:lstStyle/>
          <a:p>
            <a:pPr marL="719138" indent="-719138">
              <a:buNone/>
            </a:pPr>
            <a:r>
              <a:rPr lang="de-DE" b="1" dirty="0"/>
              <a:t>31.1 	Durchgabe der Schellmeldung an die Gemeinde</a:t>
            </a:r>
            <a:endParaRPr lang="de-DE" dirty="0"/>
          </a:p>
          <a:p>
            <a:endParaRPr lang="de-DE" dirty="0"/>
          </a:p>
          <a:p>
            <a:r>
              <a:rPr lang="de-DE" dirty="0"/>
              <a:t>Ist das Abstimmungsergebnis im Stimmbezirk/Briefwahlbezirk festgestellt, überträgt der Schriftführer sofort die Zahlen aus Abschnitt 4 der (Brief-)Wahlniederschrift in die Schnellmeldung.</a:t>
            </a:r>
          </a:p>
          <a:p>
            <a:endParaRPr lang="de-DE" dirty="0"/>
          </a:p>
          <a:p>
            <a:r>
              <a:rPr lang="de-DE" dirty="0"/>
              <a:t>Der (Brief-)Wahlvorsteher meldet damit das Ergebnis auf dem vereinbarten Weg (Telefon 08702 / 94 86 1 -11 oder -21) an die Gemeinde. </a:t>
            </a:r>
          </a:p>
          <a:p>
            <a:endParaRPr lang="de-DE" dirty="0"/>
          </a:p>
          <a:p>
            <a:r>
              <a:rPr lang="de-DE" dirty="0"/>
              <a:t>Es ist unbedingt darauf zu achten, dass bei der Durchgabe die Reihenfolge der Angaben in dem Vordruck eingehalten wird!</a:t>
            </a:r>
          </a:p>
          <a:p>
            <a:endParaRPr lang="de-DE" dirty="0"/>
          </a:p>
        </p:txBody>
      </p:sp>
      <p:sp>
        <p:nvSpPr>
          <p:cNvPr id="3" name="Foliennummernplatzhalter 2">
            <a:extLst>
              <a:ext uri="{FF2B5EF4-FFF2-40B4-BE49-F238E27FC236}">
                <a16:creationId xmlns:a16="http://schemas.microsoft.com/office/drawing/2014/main" id="{2E5742A3-4F32-60CF-35B4-D6353DFFF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1E407776-BA19-040A-D43E-CA5713B2D523}"/>
              </a:ext>
            </a:extLst>
          </p:cNvPr>
          <p:cNvSpPr>
            <a:spLocks noGrp="1"/>
          </p:cNvSpPr>
          <p:nvPr>
            <p:ph idx="11"/>
          </p:nvPr>
        </p:nvSpPr>
        <p:spPr/>
        <p:txBody>
          <a:bodyPr>
            <a:normAutofit fontScale="92500" lnSpcReduction="10000"/>
          </a:bodyPr>
          <a:lstStyle/>
          <a:p>
            <a:endParaRPr lang="de-DE" dirty="0"/>
          </a:p>
        </p:txBody>
      </p:sp>
    </p:spTree>
    <p:extLst>
      <p:ext uri="{BB962C8B-B14F-4D97-AF65-F5344CB8AC3E}">
        <p14:creationId xmlns:p14="http://schemas.microsoft.com/office/powerpoint/2010/main" val="52538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parallel enthält.&#10;&#10;KI-generierte Inhalte können fehlerhaft sein.">
            <a:extLst>
              <a:ext uri="{FF2B5EF4-FFF2-40B4-BE49-F238E27FC236}">
                <a16:creationId xmlns:a16="http://schemas.microsoft.com/office/drawing/2014/main" id="{2DB3DE6E-428B-7EE1-BE2E-AF7A9443A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794" y="-794"/>
            <a:ext cx="4989128" cy="6859588"/>
          </a:xfrm>
          <a:prstGeom prst="rect">
            <a:avLst/>
          </a:prstGeom>
        </p:spPr>
      </p:pic>
      <p:sp>
        <p:nvSpPr>
          <p:cNvPr id="14" name="Titel 13">
            <a:extLst>
              <a:ext uri="{FF2B5EF4-FFF2-40B4-BE49-F238E27FC236}">
                <a16:creationId xmlns:a16="http://schemas.microsoft.com/office/drawing/2014/main" id="{C78CD62F-F464-A07D-8152-519864CBD0B2}"/>
              </a:ext>
            </a:extLst>
          </p:cNvPr>
          <p:cNvSpPr>
            <a:spLocks noGrp="1"/>
          </p:cNvSpPr>
          <p:nvPr>
            <p:ph type="title"/>
          </p:nvPr>
        </p:nvSpPr>
        <p:spPr/>
        <p:txBody>
          <a:bodyPr/>
          <a:lstStyle/>
          <a:p>
            <a:r>
              <a:rPr lang="de-DE" dirty="0"/>
              <a:t>SCHNELLMELDUNG</a:t>
            </a:r>
          </a:p>
        </p:txBody>
      </p:sp>
    </p:spTree>
    <p:extLst>
      <p:ext uri="{BB962C8B-B14F-4D97-AF65-F5344CB8AC3E}">
        <p14:creationId xmlns:p14="http://schemas.microsoft.com/office/powerpoint/2010/main" val="3876719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0E963C1-C299-6436-CA5D-C450F43A87EF}"/>
              </a:ext>
            </a:extLst>
          </p:cNvPr>
          <p:cNvSpPr>
            <a:spLocks noGrp="1"/>
          </p:cNvSpPr>
          <p:nvPr>
            <p:ph type="title"/>
          </p:nvPr>
        </p:nvSpPr>
        <p:spPr/>
        <p:txBody>
          <a:bodyPr/>
          <a:lstStyle/>
          <a:p>
            <a:pPr marL="722313" indent="-722313"/>
            <a:r>
              <a:rPr lang="de-DE" dirty="0"/>
              <a:t>31. 	Schnellmeldung und Abschluss der Arbeiten </a:t>
            </a:r>
          </a:p>
        </p:txBody>
      </p:sp>
      <p:sp>
        <p:nvSpPr>
          <p:cNvPr id="7" name="Inhaltsplatzhalter 6">
            <a:extLst>
              <a:ext uri="{FF2B5EF4-FFF2-40B4-BE49-F238E27FC236}">
                <a16:creationId xmlns:a16="http://schemas.microsoft.com/office/drawing/2014/main" id="{34339514-AB3B-9C22-6D51-F7A774B5C8C5}"/>
              </a:ext>
            </a:extLst>
          </p:cNvPr>
          <p:cNvSpPr>
            <a:spLocks noGrp="1"/>
          </p:cNvSpPr>
          <p:nvPr>
            <p:ph idx="1"/>
          </p:nvPr>
        </p:nvSpPr>
        <p:spPr/>
        <p:txBody>
          <a:bodyPr/>
          <a:lstStyle/>
          <a:p>
            <a:pPr marL="719138" indent="-719138">
              <a:buNone/>
            </a:pPr>
            <a:r>
              <a:rPr lang="de-DE" b="1" dirty="0">
                <a:solidFill>
                  <a:srgbClr val="3D3E3C"/>
                </a:solidFill>
              </a:rPr>
              <a:t>31.2 	Abschließen der (Brief-)Wahlniederschrift</a:t>
            </a:r>
            <a:endParaRPr lang="de-DE" dirty="0"/>
          </a:p>
          <a:p>
            <a:endParaRPr lang="de-DE" dirty="0"/>
          </a:p>
          <a:p>
            <a:r>
              <a:rPr lang="de-DE" dirty="0"/>
              <a:t>Die (Brief-)Wahlniederschrift ist mit der Unterschrift von </a:t>
            </a:r>
            <a:r>
              <a:rPr lang="de-DE" b="1" dirty="0"/>
              <a:t>allen</a:t>
            </a:r>
            <a:r>
              <a:rPr lang="de-DE" dirty="0"/>
              <a:t> (Brief-)Wahlvorstandsmitgliedern abzuschließen.</a:t>
            </a:r>
          </a:p>
          <a:p>
            <a:endParaRPr lang="de-DE" dirty="0"/>
          </a:p>
          <a:p>
            <a:r>
              <a:rPr lang="de-DE" dirty="0"/>
              <a:t>Mit ihrer Unterschrift genehmigen die Mitglieder des </a:t>
            </a:r>
            <a:br>
              <a:rPr lang="de-DE" dirty="0"/>
            </a:br>
            <a:r>
              <a:rPr lang="de-DE" dirty="0"/>
              <a:t>(Brief-)Wahlvorstands die (Brief-)Wahlniederschrift.</a:t>
            </a:r>
          </a:p>
          <a:p>
            <a:endParaRPr lang="de-DE" dirty="0"/>
          </a:p>
          <a:p>
            <a:r>
              <a:rPr lang="de-DE" dirty="0"/>
              <a:t>Verweigert ein Mitglied des (Brief-)Wahlvorstands die Unterschrift, so ist der Grund hierfür in der </a:t>
            </a:r>
            <a:br>
              <a:rPr lang="de-DE" dirty="0"/>
            </a:br>
            <a:r>
              <a:rPr lang="de-DE" dirty="0"/>
              <a:t>(Brief-)Wahlniederschrift zu vermerken.</a:t>
            </a:r>
          </a:p>
          <a:p>
            <a:endParaRPr lang="de-DE" dirty="0"/>
          </a:p>
        </p:txBody>
      </p:sp>
      <p:sp>
        <p:nvSpPr>
          <p:cNvPr id="8" name="Inhaltsplatzhalter 7">
            <a:extLst>
              <a:ext uri="{FF2B5EF4-FFF2-40B4-BE49-F238E27FC236}">
                <a16:creationId xmlns:a16="http://schemas.microsoft.com/office/drawing/2014/main" id="{8C38202B-0222-0C3C-1072-D4C7C69D99DB}"/>
              </a:ext>
            </a:extLst>
          </p:cNvPr>
          <p:cNvSpPr>
            <a:spLocks noGrp="1"/>
          </p:cNvSpPr>
          <p:nvPr>
            <p:ph idx="11"/>
          </p:nvPr>
        </p:nvSpPr>
        <p:spPr/>
        <p:txBody>
          <a:bodyPr>
            <a:normAutofit fontScale="92500" lnSpcReduction="10000"/>
          </a:bodyPr>
          <a:lstStyle/>
          <a:p>
            <a:endParaRPr lang="de-DE" dirty="0"/>
          </a:p>
        </p:txBody>
      </p:sp>
      <p:sp>
        <p:nvSpPr>
          <p:cNvPr id="2" name="Foliennummernplatzhalter 1">
            <a:extLst>
              <a:ext uri="{FF2B5EF4-FFF2-40B4-BE49-F238E27FC236}">
                <a16:creationId xmlns:a16="http://schemas.microsoft.com/office/drawing/2014/main" id="{E518CF00-52A4-2DD3-86A8-8DB686C8DC6B}"/>
              </a:ext>
            </a:extLst>
          </p:cNvPr>
          <p:cNvSpPr>
            <a:spLocks noGrp="1"/>
          </p:cNvSpPr>
          <p:nvPr>
            <p:ph type="sldNum" sz="quarter" idx="12"/>
          </p:nvPr>
        </p:nvSpPr>
        <p:spPr/>
        <p:txBody>
          <a:bodyPr/>
          <a:lstStyle/>
          <a:p>
            <a:fld id="{F906993E-9E02-48EE-A46D-7C3E1E24638F}" type="slidenum">
              <a:rPr lang="de-DE" smtClean="0"/>
              <a:pPr/>
              <a:t>72</a:t>
            </a:fld>
            <a:endParaRPr lang="de-DE" dirty="0"/>
          </a:p>
        </p:txBody>
      </p:sp>
    </p:spTree>
    <p:extLst>
      <p:ext uri="{BB962C8B-B14F-4D97-AF65-F5344CB8AC3E}">
        <p14:creationId xmlns:p14="http://schemas.microsoft.com/office/powerpoint/2010/main" val="223199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9E2B1-4029-185E-46E1-56DDF9D09D6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6220A9C3-1639-C4AF-9514-39ADB5929249}"/>
              </a:ext>
            </a:extLst>
          </p:cNvPr>
          <p:cNvSpPr>
            <a:spLocks noGrp="1"/>
          </p:cNvSpPr>
          <p:nvPr>
            <p:ph type="title"/>
          </p:nvPr>
        </p:nvSpPr>
        <p:spPr/>
        <p:txBody>
          <a:bodyPr/>
          <a:lstStyle/>
          <a:p>
            <a:pPr marL="722313" indent="-722313"/>
            <a:r>
              <a:rPr lang="de-DE" dirty="0"/>
              <a:t>31. 	Schnellmeldung und Abschluss der Arbeiten </a:t>
            </a:r>
          </a:p>
        </p:txBody>
      </p:sp>
      <p:sp>
        <p:nvSpPr>
          <p:cNvPr id="7" name="Inhaltsplatzhalter 6">
            <a:extLst>
              <a:ext uri="{FF2B5EF4-FFF2-40B4-BE49-F238E27FC236}">
                <a16:creationId xmlns:a16="http://schemas.microsoft.com/office/drawing/2014/main" id="{7212D4C1-28B2-32B4-60B1-1340F8BA58DC}"/>
              </a:ext>
            </a:extLst>
          </p:cNvPr>
          <p:cNvSpPr>
            <a:spLocks noGrp="1"/>
          </p:cNvSpPr>
          <p:nvPr>
            <p:ph idx="1"/>
          </p:nvPr>
        </p:nvSpPr>
        <p:spPr/>
        <p:txBody>
          <a:bodyPr>
            <a:normAutofit/>
          </a:bodyPr>
          <a:lstStyle/>
          <a:p>
            <a:pPr marL="719138" indent="-719138">
              <a:buNone/>
            </a:pPr>
            <a:r>
              <a:rPr lang="de-DE" b="1" dirty="0">
                <a:solidFill>
                  <a:srgbClr val="3D3E3C"/>
                </a:solidFill>
              </a:rPr>
              <a:t>31.3 	Der (Brief-)Wahlniederschrift sind als Anlagen beizufügen:</a:t>
            </a:r>
            <a:endParaRPr lang="de-DE" dirty="0"/>
          </a:p>
          <a:p>
            <a:endParaRPr lang="de-DE" dirty="0"/>
          </a:p>
          <a:p>
            <a:r>
              <a:rPr lang="de-DE" dirty="0"/>
              <a:t>die Stimmzettel, über deren Gültigkeit der (Brief-)Wahlvorstand besonders beschlossen hat,</a:t>
            </a:r>
          </a:p>
          <a:p>
            <a:endParaRPr lang="de-DE" dirty="0"/>
          </a:p>
          <a:p>
            <a:r>
              <a:rPr lang="de-DE" dirty="0"/>
              <a:t>die eingenommenen Wahlscheine, (nur Urnenwahl),</a:t>
            </a:r>
          </a:p>
          <a:p>
            <a:pPr marL="0" indent="0">
              <a:buNone/>
            </a:pPr>
            <a:endParaRPr lang="de-DE" dirty="0"/>
          </a:p>
          <a:p>
            <a:pPr marL="0" indent="0">
              <a:buNone/>
            </a:pPr>
            <a:r>
              <a:rPr lang="de-DE" dirty="0"/>
              <a:t>Die (Brief-)Wahlniederschrift mit den o.g. Anlagen ist mit dem Versandvordruck zu bündeln bzw. in die entsprechende Versandtasche zu legen.</a:t>
            </a:r>
          </a:p>
          <a:p>
            <a:endParaRPr lang="de-DE" dirty="0"/>
          </a:p>
          <a:p>
            <a:pPr marL="0" indent="0">
              <a:buNone/>
            </a:pPr>
            <a:r>
              <a:rPr lang="de-DE" dirty="0"/>
              <a:t>Der genaue Inhalt ist zu vermerken und vom (Brief-)Wahlvorsteher durch Unterschrift zu bestätigen.</a:t>
            </a:r>
          </a:p>
          <a:p>
            <a:endParaRPr lang="de-DE" dirty="0"/>
          </a:p>
        </p:txBody>
      </p:sp>
      <p:sp>
        <p:nvSpPr>
          <p:cNvPr id="8" name="Inhaltsplatzhalter 7">
            <a:extLst>
              <a:ext uri="{FF2B5EF4-FFF2-40B4-BE49-F238E27FC236}">
                <a16:creationId xmlns:a16="http://schemas.microsoft.com/office/drawing/2014/main" id="{E4347F0A-EDD8-263D-A24B-8779BB4FA3FC}"/>
              </a:ext>
            </a:extLst>
          </p:cNvPr>
          <p:cNvSpPr>
            <a:spLocks noGrp="1"/>
          </p:cNvSpPr>
          <p:nvPr>
            <p:ph idx="11"/>
          </p:nvPr>
        </p:nvSpPr>
        <p:spPr/>
        <p:txBody>
          <a:bodyPr>
            <a:normAutofit fontScale="92500" lnSpcReduction="10000"/>
          </a:bodyPr>
          <a:lstStyle/>
          <a:p>
            <a:endParaRPr lang="de-DE" dirty="0"/>
          </a:p>
        </p:txBody>
      </p:sp>
      <p:sp>
        <p:nvSpPr>
          <p:cNvPr id="2" name="Foliennummernplatzhalter 1">
            <a:extLst>
              <a:ext uri="{FF2B5EF4-FFF2-40B4-BE49-F238E27FC236}">
                <a16:creationId xmlns:a16="http://schemas.microsoft.com/office/drawing/2014/main" id="{5D3EE241-2B90-4FB1-D7CB-ABFFBFA208EC}"/>
              </a:ext>
            </a:extLst>
          </p:cNvPr>
          <p:cNvSpPr>
            <a:spLocks noGrp="1"/>
          </p:cNvSpPr>
          <p:nvPr>
            <p:ph type="sldNum" sz="quarter" idx="12"/>
          </p:nvPr>
        </p:nvSpPr>
        <p:spPr/>
        <p:txBody>
          <a:bodyPr/>
          <a:lstStyle/>
          <a:p>
            <a:fld id="{F906993E-9E02-48EE-A46D-7C3E1E24638F}" type="slidenum">
              <a:rPr lang="de-DE" smtClean="0"/>
              <a:pPr/>
              <a:t>73</a:t>
            </a:fld>
            <a:endParaRPr lang="de-DE" dirty="0"/>
          </a:p>
        </p:txBody>
      </p:sp>
    </p:spTree>
    <p:extLst>
      <p:ext uri="{BB962C8B-B14F-4D97-AF65-F5344CB8AC3E}">
        <p14:creationId xmlns:p14="http://schemas.microsoft.com/office/powerpoint/2010/main" val="165200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CF12C15-A187-E16F-9C5F-A5F766910B71}"/>
              </a:ext>
            </a:extLst>
          </p:cNvPr>
          <p:cNvSpPr>
            <a:spLocks noGrp="1"/>
          </p:cNvSpPr>
          <p:nvPr>
            <p:ph type="title"/>
          </p:nvPr>
        </p:nvSpPr>
        <p:spPr/>
        <p:txBody>
          <a:bodyPr/>
          <a:lstStyle/>
          <a:p>
            <a:r>
              <a:rPr lang="de-DE" dirty="0"/>
              <a:t>NIEDERSCHRIFT</a:t>
            </a:r>
          </a:p>
        </p:txBody>
      </p:sp>
      <p:pic>
        <p:nvPicPr>
          <p:cNvPr id="4" name="Grafik 3">
            <a:extLst>
              <a:ext uri="{FF2B5EF4-FFF2-40B4-BE49-F238E27FC236}">
                <a16:creationId xmlns:a16="http://schemas.microsoft.com/office/drawing/2014/main" id="{8E91E165-D981-8395-1A54-43D172022F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994" y="2582333"/>
            <a:ext cx="2970171" cy="4200260"/>
          </a:xfrm>
          <a:prstGeom prst="rect">
            <a:avLst/>
          </a:prstGeom>
          <a:ln>
            <a:solidFill>
              <a:schemeClr val="tx1"/>
            </a:solidFill>
          </a:ln>
        </p:spPr>
      </p:pic>
      <p:pic>
        <p:nvPicPr>
          <p:cNvPr id="10" name="Grafik 9">
            <a:extLst>
              <a:ext uri="{FF2B5EF4-FFF2-40B4-BE49-F238E27FC236}">
                <a16:creationId xmlns:a16="http://schemas.microsoft.com/office/drawing/2014/main" id="{4645EB4A-EC16-9AF6-C6AA-DE9A72A17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667" y="794"/>
            <a:ext cx="4850127" cy="6858794"/>
          </a:xfrm>
          <a:prstGeom prst="rect">
            <a:avLst/>
          </a:prstGeom>
          <a:ln>
            <a:solidFill>
              <a:schemeClr val="tx1"/>
            </a:solidFill>
          </a:ln>
        </p:spPr>
      </p:pic>
    </p:spTree>
    <p:extLst>
      <p:ext uri="{BB962C8B-B14F-4D97-AF65-F5344CB8AC3E}">
        <p14:creationId xmlns:p14="http://schemas.microsoft.com/office/powerpoint/2010/main" val="3487697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B0E70-F7B3-B4D9-0361-FF0B180F7BD9}"/>
              </a:ext>
            </a:extLst>
          </p:cNvPr>
          <p:cNvSpPr>
            <a:spLocks noGrp="1"/>
          </p:cNvSpPr>
          <p:nvPr>
            <p:ph type="title"/>
          </p:nvPr>
        </p:nvSpPr>
        <p:spPr/>
        <p:txBody>
          <a:bodyPr/>
          <a:lstStyle/>
          <a:p>
            <a:pPr marL="722313" indent="-722313"/>
            <a:r>
              <a:rPr lang="de-DE" dirty="0"/>
              <a:t>32. 	Verpackung und Ablieferung der (Brief-)Wahlunterlagen</a:t>
            </a:r>
          </a:p>
        </p:txBody>
      </p:sp>
      <p:sp>
        <p:nvSpPr>
          <p:cNvPr id="3" name="Inhaltsplatzhalter 2">
            <a:extLst>
              <a:ext uri="{FF2B5EF4-FFF2-40B4-BE49-F238E27FC236}">
                <a16:creationId xmlns:a16="http://schemas.microsoft.com/office/drawing/2014/main" id="{5EBA2EE8-8A02-1C0B-2829-6E83461D46BC}"/>
              </a:ext>
            </a:extLst>
          </p:cNvPr>
          <p:cNvSpPr>
            <a:spLocks noGrp="1"/>
          </p:cNvSpPr>
          <p:nvPr>
            <p:ph idx="1"/>
          </p:nvPr>
        </p:nvSpPr>
        <p:spPr/>
        <p:txBody>
          <a:bodyPr>
            <a:normAutofit fontScale="92500" lnSpcReduction="10000"/>
          </a:bodyPr>
          <a:lstStyle/>
          <a:p>
            <a:pPr>
              <a:lnSpc>
                <a:spcPct val="120000"/>
              </a:lnSpc>
            </a:pPr>
            <a:r>
              <a:rPr lang="de-DE" dirty="0"/>
              <a:t>Hat der (Brief-)Wahlvorstand seine Aufgaben erledigt, verpackt und übergibt der (Brief-)Wahlvorsteher die (Brief-)Wahlunterlagen entsprechend der (Brief-)Wahlniederschrift.</a:t>
            </a:r>
          </a:p>
          <a:p>
            <a:pPr>
              <a:lnSpc>
                <a:spcPct val="120000"/>
              </a:lnSpc>
            </a:pPr>
            <a:r>
              <a:rPr lang="de-DE" dirty="0"/>
              <a:t>Es werden alle Stimmzettel und Wahlscheine, die nicht der </a:t>
            </a:r>
            <a:br>
              <a:rPr lang="de-DE" dirty="0"/>
            </a:br>
            <a:r>
              <a:rPr lang="de-DE" dirty="0"/>
              <a:t>(Brief-)Wahlniederschrift als Anlagen beizufügen sind, wie folgt geordnet, gebündelt und in Papier verpackt:</a:t>
            </a:r>
          </a:p>
          <a:p>
            <a:pPr lvl="1">
              <a:lnSpc>
                <a:spcPct val="120000"/>
              </a:lnSpc>
            </a:pPr>
            <a:r>
              <a:rPr lang="de-DE" dirty="0"/>
              <a:t>Ein Paket mit den nicht beschlussmäßig behandelten gültigen Stimmzetteln. Die Stimmzettel sind nach den sich bewerbenden Personen aufzuteilen. </a:t>
            </a:r>
          </a:p>
          <a:p>
            <a:pPr lvl="1">
              <a:lnSpc>
                <a:spcPct val="120000"/>
              </a:lnSpc>
            </a:pPr>
            <a:r>
              <a:rPr lang="de-DE" dirty="0"/>
              <a:t>Ein Paket mit den nicht gekennzeichneten Stimmzetteln,</a:t>
            </a:r>
            <a:endParaRPr lang="de-DE" b="1" dirty="0">
              <a:solidFill>
                <a:srgbClr val="3D3E3C"/>
              </a:solidFill>
            </a:endParaRPr>
          </a:p>
          <a:p>
            <a:pPr marL="0" indent="-7938">
              <a:lnSpc>
                <a:spcPct val="120000"/>
              </a:lnSpc>
              <a:buNone/>
            </a:pPr>
            <a:r>
              <a:rPr lang="de-DE" b="1" u="sng" dirty="0">
                <a:solidFill>
                  <a:srgbClr val="3D3E3C"/>
                </a:solidFill>
              </a:rPr>
              <a:t>Hinweis für die Briefwahl:</a:t>
            </a:r>
            <a:r>
              <a:rPr lang="de-DE" b="1" dirty="0">
                <a:solidFill>
                  <a:srgbClr val="3D3E3C"/>
                </a:solidFill>
              </a:rPr>
              <a:t> Die Stimmzettelumschläge, die für die Bürgermeister-/ Landratswahl keinen Stimmzettel enthalten haben, sind für die noch folgenden Auszählungen (Gemeinderat/Kreistag) beim Briefwahlvorstand zu belassen, wenn darin auch noch Stimmzettel für die Gemeinderats- oder die Kreistagswahl, fehlen!</a:t>
            </a:r>
          </a:p>
        </p:txBody>
      </p:sp>
      <p:sp>
        <p:nvSpPr>
          <p:cNvPr id="4" name="Foliennummernplatzhalter 3">
            <a:extLst>
              <a:ext uri="{FF2B5EF4-FFF2-40B4-BE49-F238E27FC236}">
                <a16:creationId xmlns:a16="http://schemas.microsoft.com/office/drawing/2014/main" id="{488A6A8F-4146-F67E-3317-7DD6C95D3C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619977EC-B5DC-FF4D-FE8B-72C29F1AA7CE}"/>
              </a:ext>
            </a:extLst>
          </p:cNvPr>
          <p:cNvSpPr>
            <a:spLocks noGrp="1"/>
          </p:cNvSpPr>
          <p:nvPr>
            <p:ph idx="11"/>
          </p:nvPr>
        </p:nvSpPr>
        <p:spPr/>
        <p:txBody>
          <a:bodyPr>
            <a:normAutofit fontScale="92500" lnSpcReduction="10000"/>
          </a:bodyPr>
          <a:lstStyle/>
          <a:p>
            <a:endParaRPr lang="de-DE" dirty="0"/>
          </a:p>
        </p:txBody>
      </p:sp>
    </p:spTree>
    <p:extLst>
      <p:ext uri="{BB962C8B-B14F-4D97-AF65-F5344CB8AC3E}">
        <p14:creationId xmlns:p14="http://schemas.microsoft.com/office/powerpoint/2010/main" val="26195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D055D-232F-84C1-77FA-A1B17ABE7D8B}"/>
              </a:ext>
            </a:extLst>
          </p:cNvPr>
          <p:cNvSpPr>
            <a:spLocks noGrp="1"/>
          </p:cNvSpPr>
          <p:nvPr>
            <p:ph type="title"/>
          </p:nvPr>
        </p:nvSpPr>
        <p:spPr/>
        <p:txBody>
          <a:bodyPr/>
          <a:lstStyle/>
          <a:p>
            <a:r>
              <a:rPr lang="de-DE" dirty="0"/>
              <a:t>32. 	Verpackung und Ablieferung der Briefwahlunterlagen</a:t>
            </a:r>
          </a:p>
        </p:txBody>
      </p:sp>
      <p:sp>
        <p:nvSpPr>
          <p:cNvPr id="4" name="Foliennummernplatzhalter 3">
            <a:extLst>
              <a:ext uri="{FF2B5EF4-FFF2-40B4-BE49-F238E27FC236}">
                <a16:creationId xmlns:a16="http://schemas.microsoft.com/office/drawing/2014/main" id="{93741DDD-185D-41C2-9566-130C56D15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F2F9F2A5-89C3-2BD8-447A-DB2CA9C9D991}"/>
              </a:ext>
            </a:extLst>
          </p:cNvPr>
          <p:cNvSpPr>
            <a:spLocks noGrp="1"/>
          </p:cNvSpPr>
          <p:nvPr>
            <p:ph idx="11"/>
          </p:nvPr>
        </p:nvSpPr>
        <p:spPr/>
        <p:txBody>
          <a:bodyPr>
            <a:normAutofit fontScale="92500" lnSpcReduction="10000"/>
          </a:bodyPr>
          <a:lstStyle/>
          <a:p>
            <a:endParaRPr lang="de-DE" dirty="0"/>
          </a:p>
        </p:txBody>
      </p:sp>
      <p:sp>
        <p:nvSpPr>
          <p:cNvPr id="7" name="Inhaltsplatzhalter 6">
            <a:extLst>
              <a:ext uri="{FF2B5EF4-FFF2-40B4-BE49-F238E27FC236}">
                <a16:creationId xmlns:a16="http://schemas.microsoft.com/office/drawing/2014/main" id="{1A164878-9089-70D5-E08E-BF9E55E54E5F}"/>
              </a:ext>
            </a:extLst>
          </p:cNvPr>
          <p:cNvSpPr>
            <a:spLocks noGrp="1"/>
          </p:cNvSpPr>
          <p:nvPr>
            <p:ph idx="1"/>
          </p:nvPr>
        </p:nvSpPr>
        <p:spPr>
          <a:xfrm>
            <a:off x="628650" y="1372393"/>
            <a:ext cx="8211344" cy="4906645"/>
          </a:xfrm>
        </p:spPr>
        <p:txBody>
          <a:bodyPr/>
          <a:lstStyle/>
          <a:p>
            <a:r>
              <a:rPr lang="de-DE" dirty="0"/>
              <a:t>ein Paket mit den eingenommenen Wahlscheinen (nur Urnenwahl),</a:t>
            </a:r>
          </a:p>
          <a:p>
            <a:r>
              <a:rPr lang="de-DE" dirty="0"/>
              <a:t>ein Paket mit den Wahlscheinen der ohne Beschluss zugelassenen Wahlbriefe (nur Briefwahl), </a:t>
            </a:r>
          </a:p>
          <a:p>
            <a:r>
              <a:rPr lang="de-DE" dirty="0"/>
              <a:t>ein Paket mit den unbenutzten Stimmzetteln (nur Urnenwahl). </a:t>
            </a:r>
          </a:p>
          <a:p>
            <a:pPr marL="0" indent="0">
              <a:buNone/>
            </a:pPr>
            <a:endParaRPr lang="de-DE" dirty="0"/>
          </a:p>
          <a:p>
            <a:pPr marL="0" indent="0">
              <a:buNone/>
            </a:pPr>
            <a:r>
              <a:rPr lang="de-DE" dirty="0"/>
              <a:t>Alle Pakete, werden versiegelt und mit dem Namen der Gemeinde, der Nummer des (Brief-)Wahlbezirks und der Inhaltsangabe versehen (Aufkleber).</a:t>
            </a:r>
          </a:p>
          <a:p>
            <a:pPr marL="0" indent="0">
              <a:buNone/>
            </a:pPr>
            <a:endParaRPr lang="de-DE" dirty="0"/>
          </a:p>
          <a:p>
            <a:pPr marL="0" indent="0">
              <a:buNone/>
            </a:pPr>
            <a:endParaRPr lang="de-DE" dirty="0"/>
          </a:p>
          <a:p>
            <a:pPr marL="0" indent="0">
              <a:buNone/>
            </a:pPr>
            <a:r>
              <a:rPr lang="de-DE" b="1" dirty="0">
                <a:solidFill>
                  <a:srgbClr val="3D3E3C"/>
                </a:solidFill>
              </a:rPr>
              <a:t>Nach Abschluss aller Arbeiten zur Bürgermeisterwahl ist bei der Landratswahl analog zu verfahren!</a:t>
            </a:r>
          </a:p>
          <a:p>
            <a:endParaRPr lang="de-DE" dirty="0"/>
          </a:p>
        </p:txBody>
      </p:sp>
    </p:spTree>
    <p:extLst>
      <p:ext uri="{BB962C8B-B14F-4D97-AF65-F5344CB8AC3E}">
        <p14:creationId xmlns:p14="http://schemas.microsoft.com/office/powerpoint/2010/main" val="20541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hrift, Brief, Screenshot enthält.&#10;&#10;KI-generierte Inhalte können fehlerhaft sein.">
            <a:extLst>
              <a:ext uri="{FF2B5EF4-FFF2-40B4-BE49-F238E27FC236}">
                <a16:creationId xmlns:a16="http://schemas.microsoft.com/office/drawing/2014/main" id="{E9940213-3253-A64A-56BE-81DC2BCA59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994" y="17541"/>
            <a:ext cx="4877594" cy="6897638"/>
          </a:xfrm>
          <a:ln>
            <a:solidFill>
              <a:schemeClr val="tx1"/>
            </a:solidFill>
          </a:ln>
        </p:spPr>
      </p:pic>
    </p:spTree>
    <p:extLst>
      <p:ext uri="{BB962C8B-B14F-4D97-AF65-F5344CB8AC3E}">
        <p14:creationId xmlns:p14="http://schemas.microsoft.com/office/powerpoint/2010/main" val="35186083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832A-BBC1-5F32-E9D4-32BE753231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6F5F7D-0342-7DF8-2471-5709D04D0148}"/>
              </a:ext>
            </a:extLst>
          </p:cNvPr>
          <p:cNvSpPr>
            <a:spLocks noGrp="1"/>
          </p:cNvSpPr>
          <p:nvPr>
            <p:ph type="title"/>
          </p:nvPr>
        </p:nvSpPr>
        <p:spPr/>
        <p:txBody>
          <a:bodyPr/>
          <a:lstStyle/>
          <a:p>
            <a:endParaRPr lang="de-DE" dirty="0"/>
          </a:p>
        </p:txBody>
      </p:sp>
      <p:sp>
        <p:nvSpPr>
          <p:cNvPr id="4" name="Foliennummernplatzhalter 3">
            <a:extLst>
              <a:ext uri="{FF2B5EF4-FFF2-40B4-BE49-F238E27FC236}">
                <a16:creationId xmlns:a16="http://schemas.microsoft.com/office/drawing/2014/main" id="{EF622B07-B669-7F92-03B0-9371E03AC8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C7C35662-8F00-545E-CDF6-9FC6AF6E3C83}"/>
              </a:ext>
            </a:extLst>
          </p:cNvPr>
          <p:cNvSpPr>
            <a:spLocks noGrp="1"/>
          </p:cNvSpPr>
          <p:nvPr>
            <p:ph idx="11"/>
          </p:nvPr>
        </p:nvSpPr>
        <p:spPr/>
        <p:txBody>
          <a:bodyPr>
            <a:normAutofit fontScale="92500" lnSpcReduction="10000"/>
          </a:bodyPr>
          <a:lstStyle/>
          <a:p>
            <a:endParaRPr lang="de-DE" dirty="0"/>
          </a:p>
        </p:txBody>
      </p:sp>
      <p:sp>
        <p:nvSpPr>
          <p:cNvPr id="7" name="Inhaltsplatzhalter 6">
            <a:extLst>
              <a:ext uri="{FF2B5EF4-FFF2-40B4-BE49-F238E27FC236}">
                <a16:creationId xmlns:a16="http://schemas.microsoft.com/office/drawing/2014/main" id="{1A015675-11DA-9309-4EFB-94A2D32EE7AF}"/>
              </a:ext>
            </a:extLst>
          </p:cNvPr>
          <p:cNvSpPr>
            <a:spLocks noGrp="1"/>
          </p:cNvSpPr>
          <p:nvPr>
            <p:ph idx="1"/>
          </p:nvPr>
        </p:nvSpPr>
        <p:spPr>
          <a:xfrm>
            <a:off x="628650" y="1372393"/>
            <a:ext cx="8211344" cy="4906645"/>
          </a:xfrm>
        </p:spPr>
        <p:txBody>
          <a:bodyPr/>
          <a:lstStyle/>
          <a:p>
            <a:endParaRPr lang="de-DE" dirty="0"/>
          </a:p>
          <a:p>
            <a:endParaRPr lang="de-DE" dirty="0"/>
          </a:p>
          <a:p>
            <a:endParaRPr lang="de-DE" dirty="0"/>
          </a:p>
          <a:p>
            <a:endParaRPr lang="de-DE" sz="2800" dirty="0"/>
          </a:p>
          <a:p>
            <a:r>
              <a:rPr lang="de-DE" sz="2800" dirty="0"/>
              <a:t>Fragen?</a:t>
            </a:r>
          </a:p>
          <a:p>
            <a:pPr marL="0" indent="0">
              <a:buNone/>
            </a:pPr>
            <a:endParaRPr lang="de-DE" sz="2800" dirty="0"/>
          </a:p>
          <a:p>
            <a:r>
              <a:rPr lang="de-DE" sz="2800" dirty="0">
                <a:solidFill>
                  <a:srgbClr val="3D3E3C"/>
                </a:solidFill>
              </a:rPr>
              <a:t>Kurze Pause?</a:t>
            </a:r>
          </a:p>
          <a:p>
            <a:endParaRPr lang="de-DE" dirty="0"/>
          </a:p>
        </p:txBody>
      </p:sp>
    </p:spTree>
    <p:extLst>
      <p:ext uri="{BB962C8B-B14F-4D97-AF65-F5344CB8AC3E}">
        <p14:creationId xmlns:p14="http://schemas.microsoft.com/office/powerpoint/2010/main" val="39988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75079243-431B-9A95-AD22-D271358FDE04}"/>
              </a:ext>
            </a:extLst>
          </p:cNvPr>
          <p:cNvSpPr>
            <a:spLocks noGrp="1"/>
          </p:cNvSpPr>
          <p:nvPr>
            <p:ph idx="11"/>
          </p:nvPr>
        </p:nvSpPr>
        <p:spPr/>
        <p:txBody>
          <a:bodyPr>
            <a:normAutofit fontScale="25000" lnSpcReduction="20000"/>
          </a:bodyPr>
          <a:lstStyle/>
          <a:p>
            <a:pPr>
              <a:lnSpc>
                <a:spcPct val="120000"/>
              </a:lnSpc>
            </a:pPr>
            <a:r>
              <a:rPr lang="de-DE" sz="9600" dirty="0"/>
              <a:t>GEMEINDERATS-/KREISTAGSWAHL</a:t>
            </a:r>
          </a:p>
          <a:p>
            <a:pPr algn="l">
              <a:lnSpc>
                <a:spcPct val="120000"/>
              </a:lnSpc>
            </a:pPr>
            <a:r>
              <a:rPr lang="de-DE" sz="8000" dirty="0"/>
              <a:t>Nach Feststellung des Ergebnisses und Abschluss der Arbeiten zur Landratswahl öffnet der (Brief-)Wahlvorsteher die Wahlurne mit den Stimmzetteln zur Gemeinderatswahl. Er entnimmt die Stimmzettel aus der Wahlurne und überzeugt sich, dass diese leer ist. </a:t>
            </a:r>
          </a:p>
          <a:p>
            <a:pPr algn="l">
              <a:lnSpc>
                <a:spcPct val="120000"/>
              </a:lnSpc>
            </a:pPr>
            <a:r>
              <a:rPr lang="de-DE" sz="8000" b="1" dirty="0"/>
              <a:t>Ist die Gemeinderatswahl abgeschlossen, ist zur Ermittlung des Kreistagswahlergebnisses analog zu verfahren. </a:t>
            </a:r>
          </a:p>
        </p:txBody>
      </p:sp>
    </p:spTree>
    <p:extLst>
      <p:ext uri="{BB962C8B-B14F-4D97-AF65-F5344CB8AC3E}">
        <p14:creationId xmlns:p14="http://schemas.microsoft.com/office/powerpoint/2010/main" val="91762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0F2091-49CB-F065-931F-24210E726F72}"/>
              </a:ext>
            </a:extLst>
          </p:cNvPr>
          <p:cNvSpPr>
            <a:spLocks noGrp="1"/>
          </p:cNvSpPr>
          <p:nvPr>
            <p:ph type="title"/>
          </p:nvPr>
        </p:nvSpPr>
        <p:spPr/>
        <p:txBody>
          <a:bodyPr/>
          <a:lstStyle/>
          <a:p>
            <a:pPr marL="719138" indent="-719138">
              <a:tabLst>
                <a:tab pos="719138" algn="l"/>
              </a:tabLst>
            </a:pPr>
            <a:r>
              <a:rPr lang="de-DE" dirty="0"/>
              <a:t>3.	Wahlunterlagen</a:t>
            </a:r>
          </a:p>
        </p:txBody>
      </p:sp>
      <p:sp>
        <p:nvSpPr>
          <p:cNvPr id="5" name="Inhaltsplatzhalter 4">
            <a:extLst>
              <a:ext uri="{FF2B5EF4-FFF2-40B4-BE49-F238E27FC236}">
                <a16:creationId xmlns:a16="http://schemas.microsoft.com/office/drawing/2014/main" id="{C86A40A7-55D0-BC3C-5C6B-6E6278E61426}"/>
              </a:ext>
            </a:extLst>
          </p:cNvPr>
          <p:cNvSpPr>
            <a:spLocks noGrp="1"/>
          </p:cNvSpPr>
          <p:nvPr>
            <p:ph idx="1"/>
          </p:nvPr>
        </p:nvSpPr>
        <p:spPr/>
        <p:txBody>
          <a:bodyPr>
            <a:normAutofit/>
          </a:bodyPr>
          <a:lstStyle/>
          <a:p>
            <a:pPr marL="719138" indent="-719138">
              <a:buNone/>
              <a:tabLst>
                <a:tab pos="719138" algn="l"/>
              </a:tabLst>
            </a:pPr>
            <a:r>
              <a:rPr lang="de-DE" b="1" dirty="0">
                <a:solidFill>
                  <a:srgbClr val="3D3E3C"/>
                </a:solidFill>
              </a:rPr>
              <a:t>3.2 	Unterlagen für die Abstimmung im Abstimmungsraum:</a:t>
            </a:r>
          </a:p>
          <a:p>
            <a:r>
              <a:rPr lang="de-DE" dirty="0"/>
              <a:t>Abgeschlossenes Wählerverzeichnis</a:t>
            </a:r>
          </a:p>
          <a:p>
            <a:r>
              <a:rPr lang="de-DE" dirty="0"/>
              <a:t>Verzeichnis der eingetragenen Stimmberechtigten, denen nach Abschluss des Wählerverzeichnisses noch Wahlscheine erteilt worden sind</a:t>
            </a:r>
          </a:p>
          <a:p>
            <a:r>
              <a:rPr lang="de-DE" dirty="0"/>
              <a:t>Verzeichnis der für ungültig erklärten Wahlscheine und die Nachträge hierzu</a:t>
            </a:r>
          </a:p>
          <a:p>
            <a:r>
              <a:rPr lang="de-DE" dirty="0"/>
              <a:t>die amtlichen Stimmzettel für die verschiedenen Abstimmungen</a:t>
            </a:r>
          </a:p>
          <a:p>
            <a:r>
              <a:rPr lang="de-DE" dirty="0"/>
              <a:t>Kopie der Wahlbekanntmachung zum Aushang</a:t>
            </a:r>
          </a:p>
          <a:p>
            <a:r>
              <a:rPr lang="de-DE" dirty="0"/>
              <a:t>je einen als „Muster“ gekennzeichneten Stimmzettel zum Aushang</a:t>
            </a:r>
          </a:p>
          <a:p>
            <a:r>
              <a:rPr lang="de-DE" dirty="0"/>
              <a:t>Farblich passende Abdeckungen für die Wahlurnen</a:t>
            </a:r>
          </a:p>
          <a:p>
            <a:r>
              <a:rPr lang="de-DE" dirty="0"/>
              <a:t>Ausgefüllter Wahlschein als Muster</a:t>
            </a:r>
          </a:p>
          <a:p>
            <a:pPr marL="0" indent="0">
              <a:buNone/>
            </a:pPr>
            <a:endParaRPr lang="de-DE" dirty="0"/>
          </a:p>
          <a:p>
            <a:pPr marL="0" indent="0">
              <a:buNone/>
            </a:pPr>
            <a:endParaRPr lang="de-DE" dirty="0"/>
          </a:p>
          <a:p>
            <a:endParaRPr lang="de-DE" dirty="0"/>
          </a:p>
        </p:txBody>
      </p:sp>
      <p:sp>
        <p:nvSpPr>
          <p:cNvPr id="2" name="Foliennummernplatzhalter 1">
            <a:extLst>
              <a:ext uri="{FF2B5EF4-FFF2-40B4-BE49-F238E27FC236}">
                <a16:creationId xmlns:a16="http://schemas.microsoft.com/office/drawing/2014/main" id="{4CDD487D-FE7C-48DE-BAFF-7F5A469AF931}"/>
              </a:ext>
            </a:extLst>
          </p:cNvPr>
          <p:cNvSpPr>
            <a:spLocks noGrp="1"/>
          </p:cNvSpPr>
          <p:nvPr>
            <p:ph type="sldNum" sz="quarter" idx="12"/>
          </p:nvPr>
        </p:nvSpPr>
        <p:spPr/>
        <p:txBody>
          <a:bodyPr/>
          <a:lstStyle/>
          <a:p>
            <a:fld id="{F906993E-9E02-48EE-A46D-7C3E1E24638F}" type="slidenum">
              <a:rPr lang="de-DE" smtClean="0"/>
              <a:pPr/>
              <a:t>8</a:t>
            </a:fld>
            <a:endParaRPr lang="de-DE" dirty="0"/>
          </a:p>
        </p:txBody>
      </p:sp>
      <p:sp>
        <p:nvSpPr>
          <p:cNvPr id="4" name="Inhaltsplatzhalter 3">
            <a:extLst>
              <a:ext uri="{FF2B5EF4-FFF2-40B4-BE49-F238E27FC236}">
                <a16:creationId xmlns:a16="http://schemas.microsoft.com/office/drawing/2014/main" id="{47A0CCDB-DCFE-E043-AAD8-BDFFFE7B2AE3}"/>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2943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6BCFA-AB96-F174-14CC-1D34A3A61F9B}"/>
              </a:ext>
            </a:extLst>
          </p:cNvPr>
          <p:cNvSpPr>
            <a:spLocks noGrp="1"/>
          </p:cNvSpPr>
          <p:nvPr>
            <p:ph type="title"/>
          </p:nvPr>
        </p:nvSpPr>
        <p:spPr/>
        <p:txBody>
          <a:bodyPr/>
          <a:lstStyle/>
          <a:p>
            <a:pPr marL="719138" indent="-719138"/>
            <a:r>
              <a:rPr lang="de-DE" dirty="0"/>
              <a:t>33. 	Feststellung der Zahl der Stimmberechtigten und der Wähler</a:t>
            </a:r>
          </a:p>
        </p:txBody>
      </p:sp>
      <p:sp>
        <p:nvSpPr>
          <p:cNvPr id="7" name="Inhaltsplatzhalter 6">
            <a:extLst>
              <a:ext uri="{FF2B5EF4-FFF2-40B4-BE49-F238E27FC236}">
                <a16:creationId xmlns:a16="http://schemas.microsoft.com/office/drawing/2014/main" id="{BCF0CD4F-2EC3-91B4-BA16-A86892D319FB}"/>
              </a:ext>
            </a:extLst>
          </p:cNvPr>
          <p:cNvSpPr>
            <a:spLocks noGrp="1"/>
          </p:cNvSpPr>
          <p:nvPr>
            <p:ph idx="1"/>
          </p:nvPr>
        </p:nvSpPr>
        <p:spPr/>
        <p:txBody>
          <a:bodyPr>
            <a:normAutofit/>
          </a:bodyPr>
          <a:lstStyle/>
          <a:p>
            <a:pPr marL="719138" indent="-719138">
              <a:buNone/>
            </a:pPr>
            <a:r>
              <a:rPr lang="de-DE" b="1" dirty="0">
                <a:solidFill>
                  <a:srgbClr val="3D3E3C"/>
                </a:solidFill>
              </a:rPr>
              <a:t>33.1 	Zahl der Stimmberechtigten (Urnenwahl)</a:t>
            </a:r>
          </a:p>
          <a:p>
            <a:pPr marL="0" indent="0">
              <a:buNone/>
            </a:pPr>
            <a:r>
              <a:rPr lang="de-DE" dirty="0"/>
              <a:t>Die Zahl der Stimmberechtigten wird vom Schriftführer aus der gegebenenfalls berichtigten Abschlussbeurkundung des Wählerverzeichnisses übertragen. </a:t>
            </a:r>
          </a:p>
          <a:p>
            <a:pPr marL="0" indent="0">
              <a:buNone/>
            </a:pPr>
            <a:endParaRPr lang="de-DE" dirty="0"/>
          </a:p>
          <a:p>
            <a:pPr marL="0" indent="0">
              <a:buNone/>
            </a:pPr>
            <a:r>
              <a:rPr lang="de-DE" b="1" dirty="0">
                <a:solidFill>
                  <a:srgbClr val="3D3E3C"/>
                </a:solidFill>
              </a:rPr>
              <a:t>Hier ist zu beachten, dass aufgrund des unterschiedlichen Stimmrechts für die Gemeinderatswahl/Kreistagswahl auch die ermittelten Zahlen unterschiedlich sein können. </a:t>
            </a:r>
          </a:p>
          <a:p>
            <a:endParaRPr lang="de-DE" dirty="0"/>
          </a:p>
        </p:txBody>
      </p:sp>
      <p:sp>
        <p:nvSpPr>
          <p:cNvPr id="4" name="Foliennummernplatzhalter 3">
            <a:extLst>
              <a:ext uri="{FF2B5EF4-FFF2-40B4-BE49-F238E27FC236}">
                <a16:creationId xmlns:a16="http://schemas.microsoft.com/office/drawing/2014/main" id="{D15FB01E-DA7B-F2AC-8A24-B437B9800556}"/>
              </a:ext>
            </a:extLst>
          </p:cNvPr>
          <p:cNvSpPr>
            <a:spLocks noGrp="1"/>
          </p:cNvSpPr>
          <p:nvPr>
            <p:ph type="sldNum" sz="quarter" idx="12"/>
          </p:nvPr>
        </p:nvSpPr>
        <p:spPr/>
        <p:txBody>
          <a:bodyPr/>
          <a:lstStyle/>
          <a:p>
            <a:fld id="{F906993E-9E02-48EE-A46D-7C3E1E24638F}" type="slidenum">
              <a:rPr lang="de-DE" smtClean="0"/>
              <a:pPr/>
              <a:t>80</a:t>
            </a:fld>
            <a:endParaRPr lang="de-DE" dirty="0"/>
          </a:p>
        </p:txBody>
      </p:sp>
      <p:sp>
        <p:nvSpPr>
          <p:cNvPr id="6" name="Inhaltsplatzhalter 5">
            <a:extLst>
              <a:ext uri="{FF2B5EF4-FFF2-40B4-BE49-F238E27FC236}">
                <a16:creationId xmlns:a16="http://schemas.microsoft.com/office/drawing/2014/main" id="{0E2F15CF-E862-8230-AD6A-2D040A756CE5}"/>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6292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DD03BBC-6773-3AB7-83D9-F209AE4891C2}"/>
              </a:ext>
            </a:extLst>
          </p:cNvPr>
          <p:cNvSpPr>
            <a:spLocks noGrp="1"/>
          </p:cNvSpPr>
          <p:nvPr>
            <p:ph type="title"/>
          </p:nvPr>
        </p:nvSpPr>
        <p:spPr>
          <a:xfrm>
            <a:off x="628650" y="76994"/>
            <a:ext cx="6992144" cy="1097281"/>
          </a:xfrm>
        </p:spPr>
        <p:txBody>
          <a:bodyPr/>
          <a:lstStyle/>
          <a:p>
            <a:pPr marL="719138" indent="-719138"/>
            <a:r>
              <a:rPr lang="de-DE" dirty="0"/>
              <a:t>33. 	Feststellung der Zahl der Stimmberechtigten und der Wähler</a:t>
            </a:r>
          </a:p>
        </p:txBody>
      </p:sp>
      <p:sp>
        <p:nvSpPr>
          <p:cNvPr id="2" name="Inhaltsplatzhalter 1">
            <a:extLst>
              <a:ext uri="{FF2B5EF4-FFF2-40B4-BE49-F238E27FC236}">
                <a16:creationId xmlns:a16="http://schemas.microsoft.com/office/drawing/2014/main" id="{0D3AEB54-8D39-7ED6-A4AE-6B2F5EF411AA}"/>
              </a:ext>
            </a:extLst>
          </p:cNvPr>
          <p:cNvSpPr>
            <a:spLocks noGrp="1"/>
          </p:cNvSpPr>
          <p:nvPr>
            <p:ph idx="1"/>
          </p:nvPr>
        </p:nvSpPr>
        <p:spPr/>
        <p:txBody>
          <a:bodyPr>
            <a:noAutofit/>
          </a:bodyPr>
          <a:lstStyle/>
          <a:p>
            <a:pPr marL="717550" indent="-717550">
              <a:buNone/>
              <a:tabLst>
                <a:tab pos="717550" algn="l"/>
              </a:tabLst>
            </a:pPr>
            <a:r>
              <a:rPr lang="de-DE" sz="1800" b="1" dirty="0"/>
              <a:t>33.2 	Zahl der Wähler </a:t>
            </a:r>
          </a:p>
          <a:p>
            <a:pPr marL="0" indent="0">
              <a:buNone/>
            </a:pPr>
            <a:r>
              <a:rPr lang="de-DE" sz="1800" dirty="0"/>
              <a:t>Zählen der Stimmzettel, der Stimmabgabevermerke und der Wahlscheine</a:t>
            </a:r>
          </a:p>
          <a:p>
            <a:r>
              <a:rPr lang="de-DE" sz="1800" dirty="0"/>
              <a:t>Die Beisitzer zählen alle abgegebenen, entfalteten Stimmzettel (= Wähler). Die Zahl ist vom Schriftführer in die Niederschrift einzutragen.</a:t>
            </a:r>
          </a:p>
          <a:p>
            <a:r>
              <a:rPr lang="de-DE" sz="1800" dirty="0"/>
              <a:t>Der Schriftführer zählt die Stimmabgabevermerke im Wählerverzeichnis. Diese Zahl ist von ihm in die Niederschrift einzutragen.</a:t>
            </a:r>
          </a:p>
          <a:p>
            <a:r>
              <a:rPr lang="de-DE" sz="1800" dirty="0"/>
              <a:t>Die eingenommenen Wahlscheine werden gezählt. Diese Zahl ist vom Schriftführer in die Niederschrift einzutragen. </a:t>
            </a:r>
          </a:p>
          <a:p>
            <a:pPr marL="0" indent="0">
              <a:buNone/>
            </a:pPr>
            <a:endParaRPr lang="de-DE" sz="1800" dirty="0"/>
          </a:p>
          <a:p>
            <a:pPr marL="0" indent="0">
              <a:buNone/>
            </a:pPr>
            <a:r>
              <a:rPr lang="de-DE" sz="1800" b="1" dirty="0">
                <a:solidFill>
                  <a:srgbClr val="3D3E3C"/>
                </a:solidFill>
              </a:rPr>
              <a:t>Kontrolle in der Niederschrift</a:t>
            </a:r>
          </a:p>
          <a:p>
            <a:r>
              <a:rPr lang="de-DE" sz="1800" dirty="0"/>
              <a:t>Die Zahl der abgegebenen Stimmzettel muss mit der Summe der Stimmabgabevermerke im Wählerverzeichnis und der Wahlscheine übereinstimmen.</a:t>
            </a:r>
          </a:p>
          <a:p>
            <a:r>
              <a:rPr lang="de-DE" sz="1800" dirty="0"/>
              <a:t>Stimmen auch nach wiederholter Zählung diese beiden Zahlen nicht überein, ist das zu klären. </a:t>
            </a:r>
          </a:p>
          <a:p>
            <a:pPr marL="0" indent="0">
              <a:buNone/>
            </a:pPr>
            <a:endParaRPr lang="de-DE" sz="1800" dirty="0"/>
          </a:p>
        </p:txBody>
      </p:sp>
      <p:sp>
        <p:nvSpPr>
          <p:cNvPr id="3" name="Foliennummernplatzhalter 2">
            <a:extLst>
              <a:ext uri="{FF2B5EF4-FFF2-40B4-BE49-F238E27FC236}">
                <a16:creationId xmlns:a16="http://schemas.microsoft.com/office/drawing/2014/main" id="{0F88B82C-EAAB-E5CC-1CDE-A7B482F835D5}"/>
              </a:ext>
            </a:extLst>
          </p:cNvPr>
          <p:cNvSpPr>
            <a:spLocks noGrp="1"/>
          </p:cNvSpPr>
          <p:nvPr>
            <p:ph type="sldNum" sz="quarter" idx="12"/>
          </p:nvPr>
        </p:nvSpPr>
        <p:spPr/>
        <p:txBody>
          <a:bodyPr/>
          <a:lstStyle/>
          <a:p>
            <a:fld id="{F906993E-9E02-48EE-A46D-7C3E1E24638F}" type="slidenum">
              <a:rPr lang="de-DE" smtClean="0"/>
              <a:pPr/>
              <a:t>81</a:t>
            </a:fld>
            <a:endParaRPr lang="de-DE" dirty="0"/>
          </a:p>
        </p:txBody>
      </p:sp>
      <p:sp>
        <p:nvSpPr>
          <p:cNvPr id="7" name="Inhaltsplatzhalter 6">
            <a:extLst>
              <a:ext uri="{FF2B5EF4-FFF2-40B4-BE49-F238E27FC236}">
                <a16:creationId xmlns:a16="http://schemas.microsoft.com/office/drawing/2014/main" id="{45300C93-FB0D-7103-D658-8E4645C271C1}"/>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5352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nhaltsplatzhalter 5">
            <a:extLst>
              <a:ext uri="{FF2B5EF4-FFF2-40B4-BE49-F238E27FC236}">
                <a16:creationId xmlns:a16="http://schemas.microsoft.com/office/drawing/2014/main" id="{690DB536-88B3-C386-FD14-EE03CCA79833}"/>
              </a:ext>
            </a:extLst>
          </p:cNvPr>
          <p:cNvGraphicFramePr>
            <a:graphicFrameLocks/>
          </p:cNvGraphicFramePr>
          <p:nvPr>
            <p:extLst>
              <p:ext uri="{D42A27DB-BD31-4B8C-83A1-F6EECF244321}">
                <p14:modId xmlns:p14="http://schemas.microsoft.com/office/powerpoint/2010/main" val="2635869478"/>
              </p:ext>
            </p:extLst>
          </p:nvPr>
        </p:nvGraphicFramePr>
        <p:xfrm>
          <a:off x="991394" y="2585226"/>
          <a:ext cx="8686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Inhaltsplatzhalter 1">
            <a:extLst>
              <a:ext uri="{FF2B5EF4-FFF2-40B4-BE49-F238E27FC236}">
                <a16:creationId xmlns:a16="http://schemas.microsoft.com/office/drawing/2014/main" id="{DAC754C3-BD80-7FF9-3BA9-30F04C06CA27}"/>
              </a:ext>
            </a:extLst>
          </p:cNvPr>
          <p:cNvSpPr>
            <a:spLocks noGrp="1"/>
          </p:cNvSpPr>
          <p:nvPr>
            <p:ph idx="1"/>
          </p:nvPr>
        </p:nvSpPr>
        <p:spPr/>
        <p:txBody>
          <a:bodyPr>
            <a:noAutofit/>
          </a:bodyPr>
          <a:lstStyle/>
          <a:p>
            <a:pPr marL="719138" indent="-719138">
              <a:buNone/>
            </a:pPr>
            <a:r>
              <a:rPr lang="de-DE" sz="1800" b="1" dirty="0">
                <a:solidFill>
                  <a:srgbClr val="3D3E3C"/>
                </a:solidFill>
              </a:rPr>
              <a:t>34.1 	Stapelbildung (Urnen- und Briefwahl)</a:t>
            </a:r>
          </a:p>
          <a:p>
            <a:r>
              <a:rPr lang="de-DE" sz="1800" dirty="0"/>
              <a:t>Mehrere vom Wahlvorsteher bestimmte Beisitzer bilden folgende Stimmzettelstapel:</a:t>
            </a:r>
          </a:p>
        </p:txBody>
      </p:sp>
      <p:sp>
        <p:nvSpPr>
          <p:cNvPr id="3" name="Foliennummernplatzhalter 2">
            <a:extLst>
              <a:ext uri="{FF2B5EF4-FFF2-40B4-BE49-F238E27FC236}">
                <a16:creationId xmlns:a16="http://schemas.microsoft.com/office/drawing/2014/main" id="{2D28F38D-CE73-175A-609E-1E238B6CD558}"/>
              </a:ext>
            </a:extLst>
          </p:cNvPr>
          <p:cNvSpPr>
            <a:spLocks noGrp="1"/>
          </p:cNvSpPr>
          <p:nvPr>
            <p:ph type="sldNum" sz="quarter" idx="12"/>
          </p:nvPr>
        </p:nvSpPr>
        <p:spPr/>
        <p:txBody>
          <a:bodyPr/>
          <a:lstStyle/>
          <a:p>
            <a:fld id="{F906993E-9E02-48EE-A46D-7C3E1E24638F}" type="slidenum">
              <a:rPr lang="de-DE" smtClean="0"/>
              <a:pPr/>
              <a:t>82</a:t>
            </a:fld>
            <a:endParaRPr lang="de-DE" dirty="0"/>
          </a:p>
        </p:txBody>
      </p:sp>
      <p:sp>
        <p:nvSpPr>
          <p:cNvPr id="5" name="Titel 4">
            <a:extLst>
              <a:ext uri="{FF2B5EF4-FFF2-40B4-BE49-F238E27FC236}">
                <a16:creationId xmlns:a16="http://schemas.microsoft.com/office/drawing/2014/main" id="{484B5107-D2E7-CBFF-8A5C-4A565A2FAD06}"/>
              </a:ext>
            </a:extLst>
          </p:cNvPr>
          <p:cNvSpPr>
            <a:spLocks noGrp="1"/>
          </p:cNvSpPr>
          <p:nvPr>
            <p:ph type="title"/>
          </p:nvPr>
        </p:nvSpPr>
        <p:spPr/>
        <p:txBody>
          <a:bodyPr/>
          <a:lstStyle/>
          <a:p>
            <a:pPr marL="719138" indent="-719138"/>
            <a:r>
              <a:rPr lang="de-DE" dirty="0"/>
              <a:t>34. 	Vorbereitung, Zählung und Eintragung der Stimmen der Gemeinderats-/Kreistagswahl</a:t>
            </a:r>
          </a:p>
        </p:txBody>
      </p:sp>
      <p:sp>
        <p:nvSpPr>
          <p:cNvPr id="4" name="Inhaltsplatzhalter 3">
            <a:extLst>
              <a:ext uri="{FF2B5EF4-FFF2-40B4-BE49-F238E27FC236}">
                <a16:creationId xmlns:a16="http://schemas.microsoft.com/office/drawing/2014/main" id="{F05573D0-B46E-58B8-6510-37AE983DD9FD}"/>
              </a:ext>
            </a:extLst>
          </p:cNvPr>
          <p:cNvSpPr>
            <a:spLocks noGrp="1"/>
          </p:cNvSpPr>
          <p:nvPr>
            <p:ph idx="11"/>
          </p:nvPr>
        </p:nvSpPr>
        <p:spPr/>
        <p:txBody>
          <a:bodyPr>
            <a:normAutofit fontScale="92500" lnSpcReduction="10000"/>
          </a:bodyPr>
          <a:lstStyle/>
          <a:p>
            <a:endParaRPr lang="de-DE"/>
          </a:p>
        </p:txBody>
      </p:sp>
      <p:sp>
        <p:nvSpPr>
          <p:cNvPr id="6" name="Rechteck 5">
            <a:extLst>
              <a:ext uri="{FF2B5EF4-FFF2-40B4-BE49-F238E27FC236}">
                <a16:creationId xmlns:a16="http://schemas.microsoft.com/office/drawing/2014/main" id="{7F5FCC04-A936-66DE-11A9-6A867C0B74E8}"/>
              </a:ext>
            </a:extLst>
          </p:cNvPr>
          <p:cNvSpPr/>
          <p:nvPr/>
        </p:nvSpPr>
        <p:spPr>
          <a:xfrm>
            <a:off x="8034826" y="2743994"/>
            <a:ext cx="1676400" cy="685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42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DBD4FA14-1571-45E8-A5F6-2EA7F510399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329ADE24-932F-4F9A-9956-178F03E9C3B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C99C9C3D-EB3F-474C-B8A5-08951BFA35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4F2B4FB1-A710-49C1-AB32-186D117187E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2483DC55-3BC2-48F9-A101-2D67F1FAE4B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226A5ACE-A38B-4D70-9957-135A1389731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6E9F3093-1AA4-409B-84A4-13142A39B38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C9CBD53E-C0B9-4A8E-869C-1573B66239C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graphicEl>
                                              <a:dgm id="{10EE4808-FB45-4E7C-9C22-CF23EB1D148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graphicEl>
                                              <a:dgm id="{02AA7443-17F1-42DE-BCBF-6CCFE63641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P spid="2"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187F6-CAE9-008E-0E62-71DCC2B6FF04}"/>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5EF18F-C146-2CC7-A4B2-0E76FE99F6B1}"/>
              </a:ext>
            </a:extLst>
          </p:cNvPr>
          <p:cNvSpPr>
            <a:spLocks noGrp="1"/>
          </p:cNvSpPr>
          <p:nvPr>
            <p:ph type="sldNum" sz="quarter" idx="12"/>
          </p:nvPr>
        </p:nvSpPr>
        <p:spPr/>
        <p:txBody>
          <a:bodyPr/>
          <a:lstStyle/>
          <a:p>
            <a:fld id="{F906993E-9E02-48EE-A46D-7C3E1E24638F}" type="slidenum">
              <a:rPr lang="de-DE" smtClean="0"/>
              <a:pPr/>
              <a:t>83</a:t>
            </a:fld>
            <a:endParaRPr lang="de-DE" dirty="0"/>
          </a:p>
        </p:txBody>
      </p:sp>
      <p:sp>
        <p:nvSpPr>
          <p:cNvPr id="4" name="Inhaltsplatzhalter 3">
            <a:extLst>
              <a:ext uri="{FF2B5EF4-FFF2-40B4-BE49-F238E27FC236}">
                <a16:creationId xmlns:a16="http://schemas.microsoft.com/office/drawing/2014/main" id="{9142EEFD-0B51-EDDA-6903-9072E4C3DB58}"/>
              </a:ext>
            </a:extLst>
          </p:cNvPr>
          <p:cNvSpPr>
            <a:spLocks noGrp="1"/>
          </p:cNvSpPr>
          <p:nvPr>
            <p:ph idx="11"/>
          </p:nvPr>
        </p:nvSpPr>
        <p:spPr/>
        <p:txBody>
          <a:bodyPr>
            <a:normAutofit fontScale="92500" lnSpcReduction="10000"/>
          </a:bodyPr>
          <a:lstStyle/>
          <a:p>
            <a:endParaRPr lang="de-DE"/>
          </a:p>
        </p:txBody>
      </p:sp>
      <p:grpSp>
        <p:nvGrpSpPr>
          <p:cNvPr id="7" name="Gruppieren 6">
            <a:extLst>
              <a:ext uri="{FF2B5EF4-FFF2-40B4-BE49-F238E27FC236}">
                <a16:creationId xmlns:a16="http://schemas.microsoft.com/office/drawing/2014/main" id="{0890EB3D-D1FF-20CD-B321-56227AF93541}"/>
              </a:ext>
            </a:extLst>
          </p:cNvPr>
          <p:cNvGrpSpPr/>
          <p:nvPr/>
        </p:nvGrpSpPr>
        <p:grpSpPr>
          <a:xfrm>
            <a:off x="76994" y="76994"/>
            <a:ext cx="2590800" cy="316800"/>
            <a:chOff x="4071" y="187422"/>
            <a:chExt cx="1560909" cy="316800"/>
          </a:xfrm>
        </p:grpSpPr>
        <p:sp>
          <p:nvSpPr>
            <p:cNvPr id="11" name="Rechteck 10">
              <a:extLst>
                <a:ext uri="{FF2B5EF4-FFF2-40B4-BE49-F238E27FC236}">
                  <a16:creationId xmlns:a16="http://schemas.microsoft.com/office/drawing/2014/main" id="{97672F8A-432D-7B47-97FA-E87BE3B557B7}"/>
                </a:ext>
              </a:extLst>
            </p:cNvPr>
            <p:cNvSpPr/>
            <p:nvPr/>
          </p:nvSpPr>
          <p:spPr>
            <a:xfrm>
              <a:off x="4071" y="187422"/>
              <a:ext cx="1560909" cy="3168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sz="2000"/>
            </a:p>
          </p:txBody>
        </p:sp>
        <p:sp>
          <p:nvSpPr>
            <p:cNvPr id="13" name="Textfeld 12">
              <a:extLst>
                <a:ext uri="{FF2B5EF4-FFF2-40B4-BE49-F238E27FC236}">
                  <a16:creationId xmlns:a16="http://schemas.microsoft.com/office/drawing/2014/main" id="{EFBBB49A-0D5F-3E9F-02C4-44527F2E5D4E}"/>
                </a:ext>
              </a:extLst>
            </p:cNvPr>
            <p:cNvSpPr txBox="1"/>
            <p:nvPr/>
          </p:nvSpPr>
          <p:spPr>
            <a:xfrm>
              <a:off x="4071" y="187422"/>
              <a:ext cx="1560909" cy="31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2000" kern="1200" dirty="0">
                  <a:latin typeface="HelveticaNeueLTPro-Cn"/>
                </a:rPr>
                <a:t>Stapel 1</a:t>
              </a:r>
            </a:p>
          </p:txBody>
        </p:sp>
      </p:grpSp>
      <p:grpSp>
        <p:nvGrpSpPr>
          <p:cNvPr id="8" name="Gruppieren 7">
            <a:extLst>
              <a:ext uri="{FF2B5EF4-FFF2-40B4-BE49-F238E27FC236}">
                <a16:creationId xmlns:a16="http://schemas.microsoft.com/office/drawing/2014/main" id="{08455EC6-11E9-95DE-1B27-5F23856B6EFC}"/>
              </a:ext>
            </a:extLst>
          </p:cNvPr>
          <p:cNvGrpSpPr/>
          <p:nvPr/>
        </p:nvGrpSpPr>
        <p:grpSpPr>
          <a:xfrm>
            <a:off x="76994" y="393794"/>
            <a:ext cx="2590800" cy="2578800"/>
            <a:chOff x="4071" y="504222"/>
            <a:chExt cx="1560909" cy="1975354"/>
          </a:xfrm>
        </p:grpSpPr>
        <p:sp>
          <p:nvSpPr>
            <p:cNvPr id="9" name="Rechteck 8">
              <a:extLst>
                <a:ext uri="{FF2B5EF4-FFF2-40B4-BE49-F238E27FC236}">
                  <a16:creationId xmlns:a16="http://schemas.microsoft.com/office/drawing/2014/main" id="{04005DBF-4E9A-86E7-48D0-744ACB9123EC}"/>
                </a:ext>
              </a:extLst>
            </p:cNvPr>
            <p:cNvSpPr/>
            <p:nvPr/>
          </p:nvSpPr>
          <p:spPr>
            <a:xfrm>
              <a:off x="4071" y="504222"/>
              <a:ext cx="1560909" cy="1975354"/>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sz="2000"/>
            </a:p>
          </p:txBody>
        </p:sp>
        <p:sp>
          <p:nvSpPr>
            <p:cNvPr id="10" name="Textfeld 9">
              <a:extLst>
                <a:ext uri="{FF2B5EF4-FFF2-40B4-BE49-F238E27FC236}">
                  <a16:creationId xmlns:a16="http://schemas.microsoft.com/office/drawing/2014/main" id="{ECEFB6EC-37A0-907D-FF5F-D4E627EF8440}"/>
                </a:ext>
              </a:extLst>
            </p:cNvPr>
            <p:cNvSpPr txBox="1"/>
            <p:nvPr/>
          </p:nvSpPr>
          <p:spPr>
            <a:xfrm>
              <a:off x="4071" y="504222"/>
              <a:ext cx="1560909" cy="19753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2000" kern="1200" dirty="0">
                  <a:latin typeface="HelveticaNeueLTPro-Cn"/>
                </a:rPr>
                <a:t>Für jeden Wahlvorschlag einen eigenen Stapel mit den Stimmzetteln, auf denen nur ein Wahlvorschlag unverändert gekennzeichnet wurde. </a:t>
              </a:r>
            </a:p>
            <a:p>
              <a:pPr marL="57150" lvl="1" indent="0" algn="l" defTabSz="444500">
                <a:lnSpc>
                  <a:spcPct val="90000"/>
                </a:lnSpc>
                <a:spcBef>
                  <a:spcPct val="0"/>
                </a:spcBef>
                <a:spcAft>
                  <a:spcPct val="15000"/>
                </a:spcAft>
                <a:buFontTx/>
                <a:buNone/>
              </a:pPr>
              <a:endParaRPr lang="de-DE" sz="2000" kern="1200" dirty="0"/>
            </a:p>
          </p:txBody>
        </p:sp>
      </p:grpSp>
      <p:grpSp>
        <p:nvGrpSpPr>
          <p:cNvPr id="23" name="Gruppieren 22">
            <a:extLst>
              <a:ext uri="{FF2B5EF4-FFF2-40B4-BE49-F238E27FC236}">
                <a16:creationId xmlns:a16="http://schemas.microsoft.com/office/drawing/2014/main" id="{6A8F46EC-EFBD-C3AD-846A-EBED95474B0D}"/>
              </a:ext>
            </a:extLst>
          </p:cNvPr>
          <p:cNvGrpSpPr/>
          <p:nvPr/>
        </p:nvGrpSpPr>
        <p:grpSpPr>
          <a:xfrm>
            <a:off x="2743994" y="99745"/>
            <a:ext cx="3124200" cy="5387449"/>
            <a:chOff x="2743994" y="99745"/>
            <a:chExt cx="3124200" cy="5387449"/>
          </a:xfrm>
        </p:grpSpPr>
        <p:graphicFrame>
          <p:nvGraphicFramePr>
            <p:cNvPr id="16" name="Inhaltsplatzhalter 6">
              <a:extLst>
                <a:ext uri="{FF2B5EF4-FFF2-40B4-BE49-F238E27FC236}">
                  <a16:creationId xmlns:a16="http://schemas.microsoft.com/office/drawing/2014/main" id="{49E15841-76FE-36D1-E260-A2E6F538A081}"/>
                </a:ext>
              </a:extLst>
            </p:cNvPr>
            <p:cNvGraphicFramePr>
              <a:graphicFrameLocks/>
            </p:cNvGraphicFramePr>
            <p:nvPr>
              <p:extLst>
                <p:ext uri="{D42A27DB-BD31-4B8C-83A1-F6EECF244321}">
                  <p14:modId xmlns:p14="http://schemas.microsoft.com/office/powerpoint/2010/main" val="1656345279"/>
                </p:ext>
              </p:extLst>
            </p:nvPr>
          </p:nvGraphicFramePr>
          <p:xfrm>
            <a:off x="2743994" y="99745"/>
            <a:ext cx="3124200" cy="5387449"/>
          </p:xfrm>
          <a:graphic>
            <a:graphicData uri="http://schemas.openxmlformats.org/drawingml/2006/table">
              <a:tbl>
                <a:tblPr firstRow="1" bandRow="1">
                  <a:tableStyleId>{5940675A-B579-460E-94D1-54222C63F5DA}</a:tableStyleId>
                </a:tblPr>
                <a:tblGrid>
                  <a:gridCol w="430146">
                    <a:extLst>
                      <a:ext uri="{9D8B030D-6E8A-4147-A177-3AD203B41FA5}">
                        <a16:colId xmlns:a16="http://schemas.microsoft.com/office/drawing/2014/main" val="485156257"/>
                      </a:ext>
                    </a:extLst>
                  </a:gridCol>
                  <a:gridCol w="484254">
                    <a:extLst>
                      <a:ext uri="{9D8B030D-6E8A-4147-A177-3AD203B41FA5}">
                        <a16:colId xmlns:a16="http://schemas.microsoft.com/office/drawing/2014/main" val="8195842"/>
                      </a:ext>
                    </a:extLst>
                  </a:gridCol>
                  <a:gridCol w="220980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1</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800" dirty="0">
                          <a:latin typeface="HelveticaNeueLTPro-Cn"/>
                        </a:endParaRPr>
                      </a:p>
                    </a:txBody>
                    <a:tcPr>
                      <a:solidFill>
                        <a:schemeClr val="bg1"/>
                      </a:solidFill>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A-Partei</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endParaRPr lang="de-DE" sz="800" dirty="0">
                          <a:latin typeface="HelveticaNeueLTPro-Cn"/>
                        </a:endParaRPr>
                      </a:p>
                    </a:txBody>
                    <a:tcPr>
                      <a:solidFill>
                        <a:schemeClr val="bg1"/>
                      </a:solidFill>
                    </a:tcPr>
                  </a:tc>
                  <a:tc>
                    <a:txBody>
                      <a:bodyPr/>
                      <a:lstStyle/>
                      <a:p>
                        <a:pPr marL="355600" indent="-355600">
                          <a:lnSpc>
                            <a:spcPct val="100000"/>
                          </a:lnSpc>
                          <a:tabLst>
                            <a:tab pos="269875" algn="l"/>
                          </a:tabLst>
                        </a:pPr>
                        <a:r>
                          <a:rPr lang="de-DE" sz="800" dirty="0">
                            <a:latin typeface="HelveticaNeueLTPro-Cn"/>
                          </a:rPr>
                          <a:t>101</a:t>
                        </a:r>
                        <a:endParaRPr lang="de-DE" sz="800" dirty="0">
                          <a:latin typeface="HelveticaNeueLTPro-Cn"/>
                          <a:cs typeface="Arial"/>
                        </a:endParaRP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tabLst/>
                        </a:pPr>
                        <a:r>
                          <a:rPr lang="de-DE" sz="800" b="1" spc="-10" dirty="0">
                            <a:latin typeface="HelveticaNeueLTPro-Cn"/>
                            <a:cs typeface="Arial"/>
                          </a:rPr>
                          <a:t>Burghauser </a:t>
                        </a:r>
                        <a:r>
                          <a:rPr lang="de-DE" sz="800" b="1" spc="-5" dirty="0">
                            <a:latin typeface="HelveticaNeueLTPro-Cn"/>
                            <a:cs typeface="Arial"/>
                          </a:rPr>
                          <a:t>Fritz</a:t>
                        </a:r>
                        <a:r>
                          <a:rPr lang="de-DE" sz="800" b="0" spc="-5" dirty="0">
                            <a:latin typeface="HelveticaNeueLTPro-Cn"/>
                            <a:cs typeface="Arial"/>
                          </a:rPr>
                          <a:t>,</a:t>
                        </a:r>
                        <a:r>
                          <a:rPr lang="de-DE" sz="800" b="1" spc="90" dirty="0">
                            <a:latin typeface="HelveticaNeueLTPro-Cn"/>
                            <a:cs typeface="Arial"/>
                          </a:rPr>
                          <a:t> </a:t>
                        </a:r>
                        <a:r>
                          <a:rPr lang="de-DE" sz="800" spc="-10" dirty="0">
                            <a:latin typeface="HelveticaNeueLTPro-Cn"/>
                            <a:cs typeface="Arial"/>
                          </a:rPr>
                          <a:t>Kunstformer, </a:t>
                        </a:r>
                      </a:p>
                      <a:p>
                        <a:pPr marL="0" indent="0">
                          <a:lnSpc>
                            <a:spcPct val="100000"/>
                          </a:lnSpc>
                          <a:tabLst/>
                        </a:pPr>
                        <a:r>
                          <a:rPr lang="de-DE" sz="800" spc="15" dirty="0">
                            <a:latin typeface="HelveticaNeueLTPro-Cn"/>
                            <a:cs typeface="Arial"/>
                          </a:rPr>
                          <a:t>Gemeinderatsmitglied</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431805989"/>
                    </a:ext>
                  </a:extLst>
                </a:tr>
                <a:tr h="393368">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Schröder Heike</a:t>
                        </a:r>
                        <a:r>
                          <a:rPr lang="de-DE" sz="800" b="0" spc="15" dirty="0">
                            <a:latin typeface="HelveticaNeueLTPro-Cn"/>
                            <a:cs typeface="Arial"/>
                          </a:rPr>
                          <a:t>, </a:t>
                        </a:r>
                        <a:r>
                          <a:rPr lang="de-DE" sz="800" spc="15" dirty="0">
                            <a:latin typeface="HelveticaNeueLTPro-Cn"/>
                            <a:cs typeface="Arial"/>
                          </a:rPr>
                          <a:t>selbstständige </a:t>
                        </a:r>
                        <a:r>
                          <a:rPr lang="de-DE" sz="800" spc="-5" dirty="0">
                            <a:latin typeface="HelveticaNeueLTPro-Cn"/>
                            <a:cs typeface="Arial"/>
                          </a:rPr>
                          <a:t>Kauffrau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1896926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Dr. Müller </a:t>
                        </a:r>
                        <a:r>
                          <a:rPr lang="de-DE" sz="800" b="1" spc="-5" dirty="0">
                            <a:latin typeface="HelveticaNeueLTPro-Cn"/>
                            <a:cs typeface="Arial"/>
                          </a:rPr>
                          <a:t>Georg</a:t>
                        </a:r>
                        <a:r>
                          <a:rPr lang="de-DE" sz="800" b="0" spc="-5" dirty="0">
                            <a:latin typeface="HelveticaNeueLTPro-Cn"/>
                            <a:cs typeface="Arial"/>
                          </a:rPr>
                          <a:t>, </a:t>
                        </a:r>
                        <a:r>
                          <a:rPr lang="de-DE" sz="800" spc="-5" dirty="0">
                            <a:latin typeface="HelveticaNeueLTPro-Cn"/>
                            <a:cs typeface="Arial"/>
                          </a:rPr>
                          <a:t>Arzt,</a:t>
                        </a:r>
                        <a:r>
                          <a:rPr lang="de-DE" sz="800" spc="-55" dirty="0">
                            <a:latin typeface="HelveticaNeueLTPro-Cn"/>
                            <a:cs typeface="Arial"/>
                          </a:rPr>
                          <a:t> </a:t>
                        </a:r>
                        <a:r>
                          <a:rPr lang="de-DE" sz="800" spc="-5" dirty="0">
                            <a:latin typeface="HelveticaNeueLTPro-Cn"/>
                            <a:cs typeface="Arial"/>
                          </a:rPr>
                          <a:t>Kreisrat</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66653955"/>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104</a:t>
                        </a: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pPr>
                        <a:r>
                          <a:rPr lang="de-DE" sz="800" b="1" spc="-10" dirty="0">
                            <a:latin typeface="HelveticaNeueLTPro-Cn"/>
                            <a:cs typeface="Arial"/>
                          </a:rPr>
                          <a:t>Storch Renate</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Gastwirtin, </a:t>
                        </a:r>
                        <a:r>
                          <a:rPr lang="de-DE" sz="800" spc="15" dirty="0">
                            <a:latin typeface="HelveticaNeueLTPro-Cn"/>
                            <a:cs typeface="Arial"/>
                          </a:rPr>
                          <a:t>Kreisrätin</a:t>
                        </a:r>
                      </a:p>
                      <a:p>
                        <a:pPr marL="0" indent="0">
                          <a:lnSpc>
                            <a:spcPct val="100000"/>
                          </a:lnSpc>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5586763"/>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105</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5" dirty="0">
                            <a:latin typeface="HelveticaNeueLTPro-Cn"/>
                            <a:cs typeface="Arial"/>
                          </a:rPr>
                          <a:t>Böhm </a:t>
                        </a:r>
                        <a:r>
                          <a:rPr lang="de-DE" sz="800" b="1" spc="15" dirty="0">
                            <a:latin typeface="HelveticaNeueLTPro-Cn"/>
                            <a:cs typeface="Arial"/>
                          </a:rPr>
                          <a:t>Andreas</a:t>
                        </a:r>
                        <a:r>
                          <a:rPr lang="de-DE" sz="800" b="0" spc="15" dirty="0">
                            <a:latin typeface="HelveticaNeueLTPro-Cn"/>
                            <a:cs typeface="Arial"/>
                          </a:rPr>
                          <a:t>, </a:t>
                        </a:r>
                        <a:r>
                          <a:rPr lang="de-DE" sz="800" spc="15" dirty="0">
                            <a:latin typeface="HelveticaNeueLTPro-Cn"/>
                            <a:cs typeface="Arial"/>
                          </a:rPr>
                          <a:t>Kaufmann, </a:t>
                        </a:r>
                      </a:p>
                      <a:p>
                        <a:pPr>
                          <a:lnSpc>
                            <a:spcPct val="100000"/>
                          </a:lnSpc>
                        </a:pPr>
                        <a:r>
                          <a:rPr lang="de-DE" sz="800" spc="-10" dirty="0">
                            <a:latin typeface="HelveticaNeueLTPro-Cn"/>
                            <a:cs typeface="Arial"/>
                          </a:rPr>
                          <a:t>Stellvertreter </a:t>
                        </a:r>
                        <a:r>
                          <a:rPr lang="de-DE" sz="800" spc="-5" dirty="0">
                            <a:latin typeface="HelveticaNeueLTPro-Cn"/>
                            <a:cs typeface="Arial"/>
                          </a:rPr>
                          <a:t>des</a:t>
                        </a:r>
                        <a:r>
                          <a:rPr lang="de-DE" sz="800" spc="20" dirty="0">
                            <a:latin typeface="HelveticaNeueLTPro-Cn"/>
                            <a:cs typeface="Arial"/>
                          </a:rPr>
                          <a:t> </a:t>
                        </a:r>
                        <a:r>
                          <a:rPr lang="de-DE" sz="800" spc="-10" dirty="0">
                            <a:latin typeface="HelveticaNeueLTPro-Cn"/>
                            <a:cs typeface="Arial"/>
                          </a:rPr>
                          <a:t>Landrats</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31332311"/>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106</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Alexandros Stavros</a:t>
                        </a:r>
                        <a:r>
                          <a:rPr lang="de-DE" sz="800" b="0" spc="-10" dirty="0">
                            <a:latin typeface="HelveticaNeueLTPro-Cn"/>
                            <a:cs typeface="Arial"/>
                          </a:rPr>
                          <a:t>,</a:t>
                        </a:r>
                        <a:r>
                          <a:rPr lang="de-DE" sz="800" b="1" spc="-65" dirty="0">
                            <a:latin typeface="HelveticaNeueLTPro-Cn"/>
                            <a:cs typeface="Arial"/>
                          </a:rPr>
                          <a:t> </a:t>
                        </a:r>
                        <a:r>
                          <a:rPr lang="de-DE" sz="800" spc="-5" dirty="0">
                            <a:latin typeface="HelveticaNeueLTPro-Cn"/>
                            <a:cs typeface="Arial"/>
                          </a:rPr>
                          <a:t>Kraftfahrer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9241312"/>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107</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Schenkel Hans</a:t>
                        </a:r>
                        <a:r>
                          <a:rPr lang="de-DE" sz="800" b="0" spc="15" dirty="0">
                            <a:latin typeface="HelveticaNeueLTPro-Cn"/>
                            <a:cs typeface="Arial"/>
                          </a:rPr>
                          <a:t>,</a:t>
                        </a:r>
                        <a:r>
                          <a:rPr lang="de-DE" sz="800" b="1" spc="60" dirty="0">
                            <a:latin typeface="HelveticaNeueLTPro-Cn"/>
                            <a:cs typeface="Arial"/>
                          </a:rPr>
                          <a:t> </a:t>
                        </a:r>
                        <a:r>
                          <a:rPr lang="de-DE" sz="800" spc="15" dirty="0">
                            <a:latin typeface="HelveticaNeueLTPro-Cn"/>
                            <a:cs typeface="Arial"/>
                          </a:rPr>
                          <a:t>Vertreter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0979650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108</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Almer </a:t>
                        </a:r>
                        <a:r>
                          <a:rPr lang="de-DE" sz="800" b="1" spc="10" dirty="0">
                            <a:latin typeface="HelveticaNeueLTPro-Cn"/>
                            <a:cs typeface="Arial"/>
                          </a:rPr>
                          <a:t>Karin</a:t>
                        </a:r>
                        <a:r>
                          <a:rPr lang="de-DE" sz="800" b="0" spc="10" dirty="0">
                            <a:latin typeface="HelveticaNeueLTPro-Cn"/>
                            <a:cs typeface="Arial"/>
                          </a:rPr>
                          <a:t>, </a:t>
                        </a:r>
                        <a:r>
                          <a:rPr lang="de-DE" sz="800" spc="15" dirty="0">
                            <a:latin typeface="HelveticaNeueLTPro-Cn"/>
                            <a:cs typeface="Arial"/>
                          </a:rPr>
                          <a:t>Diplom-Verwaltungs</a:t>
                        </a:r>
                        <a:r>
                          <a:rPr lang="de-DE" sz="800" spc="-5" dirty="0">
                            <a:latin typeface="HelveticaNeueLTPro-Cn"/>
                            <a:cs typeface="Arial"/>
                          </a:rPr>
                          <a:t>wirtin </a:t>
                        </a:r>
                        <a:r>
                          <a:rPr lang="de-DE" sz="800" spc="-10" dirty="0">
                            <a:latin typeface="HelveticaNeueLTPro-Cn"/>
                            <a:cs typeface="Arial"/>
                          </a:rPr>
                          <a:t>(FH),</a:t>
                        </a:r>
                        <a:r>
                          <a:rPr lang="de-DE" sz="800" dirty="0">
                            <a:latin typeface="HelveticaNeueLTPro-Cn"/>
                            <a:cs typeface="Arial"/>
                          </a:rPr>
                          <a:t> </a:t>
                        </a:r>
                        <a:r>
                          <a:rPr lang="de-DE" sz="800" spc="-10" dirty="0">
                            <a:latin typeface="HelveticaNeueLTPro-Cn"/>
                            <a:cs typeface="Arial"/>
                          </a:rPr>
                          <a:t>Regierungsamtfrau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57217244"/>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109</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Stangl Josef</a:t>
                        </a:r>
                        <a:r>
                          <a:rPr lang="de-DE" sz="800" b="0" spc="-10" dirty="0">
                            <a:latin typeface="HelveticaNeueLTPro-Cn"/>
                            <a:cs typeface="Arial"/>
                          </a:rPr>
                          <a:t>, </a:t>
                        </a:r>
                        <a:r>
                          <a:rPr lang="de-DE" sz="800" spc="-10" dirty="0">
                            <a:latin typeface="HelveticaNeueLTPro-Cn"/>
                            <a:cs typeface="Arial"/>
                          </a:rPr>
                          <a:t>Diplom-Volkswirt, </a:t>
                        </a:r>
                      </a:p>
                      <a:p>
                        <a:pPr>
                          <a:lnSpc>
                            <a:spcPct val="100000"/>
                          </a:lnSpc>
                        </a:pPr>
                        <a:r>
                          <a:rPr lang="de-DE" sz="800" spc="15" dirty="0">
                            <a:latin typeface="HelveticaNeueLTPro-Cn"/>
                            <a:cs typeface="Arial"/>
                          </a:rPr>
                          <a:t>Versicherungsvertreter</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27502493"/>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110</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Moser Franz </a:t>
                        </a:r>
                        <a:r>
                          <a:rPr lang="de-DE" sz="800" b="0" spc="-10" dirty="0">
                            <a:latin typeface="HelveticaNeueLTPro-Cn"/>
                            <a:cs typeface="Arial"/>
                          </a:rPr>
                          <a:t>sen., Techniker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67971965"/>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111</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Obermüller Paula</a:t>
                        </a:r>
                        <a:r>
                          <a:rPr lang="de-DE" sz="800" b="0" spc="-10" dirty="0">
                            <a:latin typeface="HelveticaNeueLTPro-Cn"/>
                            <a:cs typeface="Arial"/>
                          </a:rPr>
                          <a:t>,</a:t>
                        </a:r>
                        <a:r>
                          <a:rPr lang="de-DE" sz="800" b="0" spc="-90" dirty="0">
                            <a:latin typeface="HelveticaNeueLTPro-Cn"/>
                            <a:cs typeface="Arial"/>
                          </a:rPr>
                          <a:t> </a:t>
                        </a:r>
                        <a:r>
                          <a:rPr lang="de-DE" sz="800" b="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952960764"/>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Huber </a:t>
                        </a:r>
                        <a:r>
                          <a:rPr lang="de-DE" sz="800" b="1" spc="15" dirty="0">
                            <a:latin typeface="HelveticaNeueLTPro-Cn"/>
                            <a:cs typeface="Arial"/>
                          </a:rPr>
                          <a:t>Franz</a:t>
                        </a:r>
                        <a:r>
                          <a:rPr lang="de-DE" sz="800" b="0" spc="15" dirty="0">
                            <a:latin typeface="HelveticaNeueLTPro-Cn"/>
                            <a:cs typeface="Arial"/>
                          </a:rPr>
                          <a:t>,</a:t>
                        </a:r>
                        <a:r>
                          <a:rPr lang="de-DE" sz="800" b="1" spc="15" dirty="0">
                            <a:latin typeface="HelveticaNeueLTPro-Cn"/>
                            <a:cs typeface="Arial"/>
                          </a:rPr>
                          <a:t> </a:t>
                        </a:r>
                        <a:r>
                          <a:rPr lang="de-DE" sz="800" spc="15" dirty="0">
                            <a:latin typeface="HelveticaNeueLTPro-Cn"/>
                            <a:cs typeface="Arial"/>
                          </a:rPr>
                          <a:t>Bankangestellter</a:t>
                        </a:r>
                        <a:r>
                          <a:rPr lang="de-DE" sz="800" b="0" spc="15" dirty="0">
                            <a:latin typeface="HelveticaNeueLTPro-Cn"/>
                            <a:cs typeface="Arial"/>
                          </a:rPr>
                          <a:t>,</a:t>
                        </a:r>
                        <a:r>
                          <a:rPr lang="de-DE" sz="800" spc="15" dirty="0">
                            <a:latin typeface="HelveticaNeueLTPro-Cn"/>
                            <a:cs typeface="Arial"/>
                          </a:rPr>
                          <a:t> </a:t>
                        </a:r>
                      </a:p>
                      <a:p>
                        <a:pPr>
                          <a:lnSpc>
                            <a:spcPct val="100000"/>
                          </a:lnSpc>
                        </a:pPr>
                        <a:r>
                          <a:rPr lang="de-DE" sz="800" spc="-5" dirty="0">
                            <a:latin typeface="HelveticaNeueLTPro-Cn"/>
                            <a:cs typeface="Arial"/>
                          </a:rPr>
                          <a:t>Bezirksrat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36270376"/>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Sauer Hermann</a:t>
                        </a:r>
                        <a:r>
                          <a:rPr lang="de-DE" sz="800" b="0" spc="-10" dirty="0">
                            <a:latin typeface="HelveticaNeueLTPro-Cn"/>
                            <a:cs typeface="Arial"/>
                          </a:rPr>
                          <a:t>,</a:t>
                        </a:r>
                        <a:r>
                          <a:rPr lang="de-DE" sz="800" b="1" spc="-95" dirty="0">
                            <a:latin typeface="HelveticaNeueLTPro-Cn"/>
                            <a:cs typeface="Arial"/>
                          </a:rPr>
                          <a:t> </a:t>
                        </a:r>
                        <a:r>
                          <a:rPr lang="de-DE" sz="800" spc="-5" dirty="0">
                            <a:latin typeface="HelveticaNeueLTPro-Cn"/>
                            <a:cs typeface="Arial"/>
                          </a:rPr>
                          <a:t>Installateur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3382223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114</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Gruber </a:t>
                        </a:r>
                        <a:r>
                          <a:rPr lang="de-DE" sz="800" b="1" spc="-5" dirty="0">
                            <a:latin typeface="HelveticaNeueLTPro-Cn"/>
                            <a:cs typeface="Arial"/>
                          </a:rPr>
                          <a:t>Georg</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Gerbereibesitzer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9354141"/>
                    </a:ext>
                  </a:extLst>
                </a:tr>
              </a:tbl>
            </a:graphicData>
          </a:graphic>
        </p:graphicFrame>
        <p:sp>
          <p:nvSpPr>
            <p:cNvPr id="17" name="object 12">
              <a:extLst>
                <a:ext uri="{FF2B5EF4-FFF2-40B4-BE49-F238E27FC236}">
                  <a16:creationId xmlns:a16="http://schemas.microsoft.com/office/drawing/2014/main" id="{C4D27367-30BF-EF9B-0BD7-0500C8821ACB}"/>
                </a:ext>
              </a:extLst>
            </p:cNvPr>
            <p:cNvSpPr/>
            <p:nvPr/>
          </p:nvSpPr>
          <p:spPr>
            <a:xfrm>
              <a:off x="28201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grpSp>
      <p:grpSp>
        <p:nvGrpSpPr>
          <p:cNvPr id="24" name="Gruppieren 23">
            <a:extLst>
              <a:ext uri="{FF2B5EF4-FFF2-40B4-BE49-F238E27FC236}">
                <a16:creationId xmlns:a16="http://schemas.microsoft.com/office/drawing/2014/main" id="{B6BC230A-A775-A7DC-EFC7-CF8C90BF40E0}"/>
              </a:ext>
            </a:extLst>
          </p:cNvPr>
          <p:cNvGrpSpPr/>
          <p:nvPr/>
        </p:nvGrpSpPr>
        <p:grpSpPr>
          <a:xfrm>
            <a:off x="5944394" y="99745"/>
            <a:ext cx="3120198" cy="5387449"/>
            <a:chOff x="5944394" y="99745"/>
            <a:chExt cx="3120198" cy="5387449"/>
          </a:xfrm>
        </p:grpSpPr>
        <p:graphicFrame>
          <p:nvGraphicFramePr>
            <p:cNvPr id="20" name="Inhaltsplatzhalter 6">
              <a:extLst>
                <a:ext uri="{FF2B5EF4-FFF2-40B4-BE49-F238E27FC236}">
                  <a16:creationId xmlns:a16="http://schemas.microsoft.com/office/drawing/2014/main" id="{65BDB7CD-92D7-B5D6-5748-D9E5D70BC8A2}"/>
                </a:ext>
              </a:extLst>
            </p:cNvPr>
            <p:cNvGraphicFramePr>
              <a:graphicFrameLocks/>
            </p:cNvGraphicFramePr>
            <p:nvPr>
              <p:extLst>
                <p:ext uri="{D42A27DB-BD31-4B8C-83A1-F6EECF244321}">
                  <p14:modId xmlns:p14="http://schemas.microsoft.com/office/powerpoint/2010/main" val="2745662318"/>
                </p:ext>
              </p:extLst>
            </p:nvPr>
          </p:nvGraphicFramePr>
          <p:xfrm>
            <a:off x="5944394" y="99745"/>
            <a:ext cx="3120198" cy="5387449"/>
          </p:xfrm>
          <a:graphic>
            <a:graphicData uri="http://schemas.openxmlformats.org/drawingml/2006/table">
              <a:tbl>
                <a:tblPr firstRow="1" bandRow="1">
                  <a:tableStyleId>{5940675A-B579-460E-94D1-54222C63F5DA}</a:tableStyleId>
                </a:tblPr>
                <a:tblGrid>
                  <a:gridCol w="495330">
                    <a:extLst>
                      <a:ext uri="{9D8B030D-6E8A-4147-A177-3AD203B41FA5}">
                        <a16:colId xmlns:a16="http://schemas.microsoft.com/office/drawing/2014/main" val="485156257"/>
                      </a:ext>
                    </a:extLst>
                  </a:gridCol>
                  <a:gridCol w="429958">
                    <a:extLst>
                      <a:ext uri="{9D8B030D-6E8A-4147-A177-3AD203B41FA5}">
                        <a16:colId xmlns:a16="http://schemas.microsoft.com/office/drawing/2014/main" val="8195842"/>
                      </a:ext>
                    </a:extLst>
                  </a:gridCol>
                  <a:gridCol w="219491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2</a:t>
                        </a:r>
                      </a:p>
                    </a:txBody>
                    <a:tcPr>
                      <a:lnR w="12700" cap="flat" cmpd="sng" algn="ctr">
                        <a:solidFill>
                          <a:schemeClr val="tx1"/>
                        </a:solidFill>
                        <a:prstDash val="solid"/>
                        <a:round/>
                        <a:headEnd type="none" w="med" len="med"/>
                        <a:tailEnd type="none" w="med" len="med"/>
                      </a:lnR>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1000" dirty="0">
                          <a:latin typeface="HelveticaNeueLTPro-Cn"/>
                        </a:endParaRPr>
                      </a:p>
                    </a:txBody>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B-Partei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marL="355600" indent="-355600">
                          <a:lnSpc>
                            <a:spcPct val="100000"/>
                          </a:lnSpc>
                          <a:tabLst>
                            <a:tab pos="269875" algn="l"/>
                          </a:tabLst>
                        </a:pPr>
                        <a:r>
                          <a:rPr lang="de-DE" sz="800" dirty="0">
                            <a:latin typeface="HelveticaNeueLTPro-Cn"/>
                          </a:rPr>
                          <a:t>201</a:t>
                        </a:r>
                        <a:endParaRPr lang="de-DE" sz="800" dirty="0">
                          <a:latin typeface="HelveticaNeueLTPro-Cn"/>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tabLst/>
                        </a:pPr>
                        <a:r>
                          <a:rPr lang="de-DE" sz="800" b="1" spc="-10" dirty="0">
                            <a:latin typeface="HelveticaNeueLTPro-Cn"/>
                            <a:cs typeface="Arial"/>
                          </a:rPr>
                          <a:t>Dr. Straßer Maria</a:t>
                        </a:r>
                        <a:r>
                          <a:rPr lang="de-DE" sz="800" b="0" spc="-10" dirty="0">
                            <a:latin typeface="HelveticaNeueLTPro-Cn"/>
                            <a:cs typeface="Arial"/>
                          </a:rPr>
                          <a:t>, Professorin</a:t>
                        </a:r>
                      </a:p>
                      <a:p>
                        <a:pPr marL="0" indent="0">
                          <a:lnSpc>
                            <a:spcPct val="100000"/>
                          </a:lnSpc>
                          <a:tabLst/>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1805989"/>
                    </a:ext>
                  </a:extLst>
                </a:tr>
                <a:tr h="393368">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8969269"/>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6653955"/>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586763"/>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1332311"/>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241312"/>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a:t>
                        </a:r>
                        <a:r>
                          <a:rPr lang="de-DE" sz="800" kern="1200" spc="-5" dirty="0">
                            <a:solidFill>
                              <a:schemeClr val="tx1"/>
                            </a:solidFill>
                            <a:latin typeface="HelveticaNeueLTPro-Cn"/>
                            <a:ea typeface="+mn-ea"/>
                            <a:cs typeface="Arial"/>
                          </a:rPr>
                          <a:t> Innenarchitektin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9796509"/>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 </a:t>
                        </a:r>
                        <a:r>
                          <a:rPr lang="de-DE" sz="800" kern="1200" spc="-5" dirty="0">
                            <a:solidFill>
                              <a:schemeClr val="tx1"/>
                            </a:solidFill>
                            <a:latin typeface="HelveticaNeueLTPro-Cn"/>
                            <a:ea typeface="+mn-ea"/>
                            <a:cs typeface="Arial"/>
                          </a:rPr>
                          <a:t>Innenarchitektin</a:t>
                        </a:r>
                      </a:p>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7217244"/>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7502493"/>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971965"/>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0000"/>
                          </a:lnSpc>
                        </a:pPr>
                        <a:r>
                          <a:rPr lang="de-DE" sz="800" b="1" spc="-10" dirty="0">
                            <a:latin typeface="HelveticaNeueLTPro-Cn"/>
                            <a:cs typeface="Arial"/>
                          </a:rPr>
                          <a:t>Palm Ida</a:t>
                        </a:r>
                        <a:r>
                          <a:rPr lang="de-DE" sz="800" b="0" spc="-10" dirty="0">
                            <a:latin typeface="HelveticaNeueLTPro-Cn"/>
                            <a:cs typeface="Arial"/>
                          </a:rPr>
                          <a:t>,</a:t>
                        </a:r>
                        <a:r>
                          <a:rPr lang="de-DE" sz="800" b="1" spc="-90" dirty="0">
                            <a:latin typeface="HelveticaNeueLTPro-Cn"/>
                            <a:cs typeface="Arial"/>
                          </a:rPr>
                          <a:t> </a:t>
                        </a:r>
                        <a:r>
                          <a:rPr lang="de-DE" sz="80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2960764"/>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206</a:t>
                        </a:r>
                      </a:p>
                    </a:txBody>
                    <a:tcPr>
                      <a:lnR w="12700" cap="flat" cmpd="sng" algn="ctr">
                        <a:noFill/>
                        <a:prstDash val="solid"/>
                        <a:round/>
                        <a:headEnd type="none" w="med" len="med"/>
                        <a:tailEnd type="none" w="med" len="med"/>
                      </a:lnR>
                    </a:tcPr>
                  </a:tc>
                  <a:tc>
                    <a:txBody>
                      <a:bodyPr/>
                      <a:lstStyle/>
                      <a:p>
                        <a:pPr>
                          <a:lnSpc>
                            <a:spcPct val="100000"/>
                          </a:lnSpc>
                        </a:pPr>
                        <a:r>
                          <a:rPr lang="de-DE" sz="800" b="1" spc="15" dirty="0">
                            <a:latin typeface="HelveticaNeueLTPro-Cn"/>
                            <a:cs typeface="Arial"/>
                          </a:rPr>
                          <a:t>Deimel Charlotte</a:t>
                        </a:r>
                        <a:r>
                          <a:rPr lang="de-DE" sz="800" b="0" spc="15" dirty="0">
                            <a:latin typeface="HelveticaNeueLTPro-Cn"/>
                            <a:cs typeface="Arial"/>
                          </a:rPr>
                          <a:t>, </a:t>
                        </a:r>
                        <a:r>
                          <a:rPr lang="de-DE" sz="800" spc="15" dirty="0">
                            <a:latin typeface="HelveticaNeueLTPro-Cn"/>
                            <a:cs typeface="Arial"/>
                          </a:rPr>
                          <a:t>Studentin</a:t>
                        </a:r>
                      </a:p>
                      <a:p>
                        <a:pPr>
                          <a:lnSpc>
                            <a:spcPct val="100000"/>
                          </a:lnSpc>
                        </a:pPr>
                        <a:endParaRPr lang="de-DE" sz="800" spc="-5"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270376"/>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207</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Glotz Georg</a:t>
                        </a:r>
                        <a:r>
                          <a:rPr lang="de-DE" sz="800" b="0" spc="-10" dirty="0">
                            <a:latin typeface="HelveticaNeueLTPro-Cn"/>
                            <a:cs typeface="Arial"/>
                          </a:rPr>
                          <a:t>,</a:t>
                        </a:r>
                        <a:r>
                          <a:rPr lang="de-DE" sz="800" b="0" spc="-95" dirty="0">
                            <a:latin typeface="HelveticaNeueLTPro-Cn"/>
                            <a:cs typeface="Arial"/>
                          </a:rPr>
                          <a:t> </a:t>
                        </a:r>
                        <a:r>
                          <a:rPr lang="de-DE" sz="800" spc="-10" dirty="0">
                            <a:latin typeface="HelveticaNeueLTPro-Cn"/>
                            <a:cs typeface="Arial"/>
                          </a:rPr>
                          <a:t>Metzgermeister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822239"/>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208</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Lehr Isolde</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selbst. Apothekerin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354141"/>
                    </a:ext>
                  </a:extLst>
                </a:tr>
              </a:tbl>
            </a:graphicData>
          </a:graphic>
        </p:graphicFrame>
        <p:sp>
          <p:nvSpPr>
            <p:cNvPr id="22" name="object 12">
              <a:extLst>
                <a:ext uri="{FF2B5EF4-FFF2-40B4-BE49-F238E27FC236}">
                  <a16:creationId xmlns:a16="http://schemas.microsoft.com/office/drawing/2014/main" id="{6073BFE1-5DED-DEE7-48FA-4E0041D8477E}"/>
                </a:ext>
              </a:extLst>
            </p:cNvPr>
            <p:cNvSpPr/>
            <p:nvPr/>
          </p:nvSpPr>
          <p:spPr>
            <a:xfrm>
              <a:off x="60205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grpSp>
    </p:spTree>
    <p:extLst>
      <p:ext uri="{BB962C8B-B14F-4D97-AF65-F5344CB8AC3E}">
        <p14:creationId xmlns:p14="http://schemas.microsoft.com/office/powerpoint/2010/main" val="21298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F481DFE-F8C8-BF8A-D239-1106A18B1A93}"/>
              </a:ext>
            </a:extLst>
          </p:cNvPr>
          <p:cNvSpPr>
            <a:spLocks noGrp="1"/>
          </p:cNvSpPr>
          <p:nvPr>
            <p:ph type="sldNum" sz="quarter" idx="12"/>
          </p:nvPr>
        </p:nvSpPr>
        <p:spPr/>
        <p:txBody>
          <a:bodyPr/>
          <a:lstStyle/>
          <a:p>
            <a:fld id="{F906993E-9E02-48EE-A46D-7C3E1E24638F}" type="slidenum">
              <a:rPr lang="de-DE" smtClean="0"/>
              <a:pPr/>
              <a:t>84</a:t>
            </a:fld>
            <a:endParaRPr lang="de-DE" dirty="0"/>
          </a:p>
        </p:txBody>
      </p:sp>
      <p:sp>
        <p:nvSpPr>
          <p:cNvPr id="17" name="Inhaltsplatzhalter 16">
            <a:extLst>
              <a:ext uri="{FF2B5EF4-FFF2-40B4-BE49-F238E27FC236}">
                <a16:creationId xmlns:a16="http://schemas.microsoft.com/office/drawing/2014/main" id="{CFA23B0F-FB61-2208-0867-192EAF788B9D}"/>
              </a:ext>
            </a:extLst>
          </p:cNvPr>
          <p:cNvSpPr>
            <a:spLocks noGrp="1"/>
          </p:cNvSpPr>
          <p:nvPr>
            <p:ph idx="11"/>
          </p:nvPr>
        </p:nvSpPr>
        <p:spPr/>
        <p:txBody>
          <a:bodyPr>
            <a:normAutofit fontScale="92500" lnSpcReduction="10000"/>
          </a:bodyPr>
          <a:lstStyle/>
          <a:p>
            <a:endParaRPr lang="de-DE"/>
          </a:p>
        </p:txBody>
      </p:sp>
      <p:grpSp>
        <p:nvGrpSpPr>
          <p:cNvPr id="4" name="Gruppieren 3">
            <a:extLst>
              <a:ext uri="{FF2B5EF4-FFF2-40B4-BE49-F238E27FC236}">
                <a16:creationId xmlns:a16="http://schemas.microsoft.com/office/drawing/2014/main" id="{07A4AD0B-92C7-BDCF-AB04-91D19693F5B7}"/>
              </a:ext>
            </a:extLst>
          </p:cNvPr>
          <p:cNvGrpSpPr/>
          <p:nvPr/>
        </p:nvGrpSpPr>
        <p:grpSpPr>
          <a:xfrm>
            <a:off x="76994" y="79609"/>
            <a:ext cx="2590800" cy="316800"/>
            <a:chOff x="3562945" y="187422"/>
            <a:chExt cx="1560909" cy="316800"/>
          </a:xfrm>
        </p:grpSpPr>
        <p:sp>
          <p:nvSpPr>
            <p:cNvPr id="8" name="Rechteck 7">
              <a:extLst>
                <a:ext uri="{FF2B5EF4-FFF2-40B4-BE49-F238E27FC236}">
                  <a16:creationId xmlns:a16="http://schemas.microsoft.com/office/drawing/2014/main" id="{BBC3BAA5-26D6-E41A-C4E3-EBC412765226}"/>
                </a:ext>
              </a:extLst>
            </p:cNvPr>
            <p:cNvSpPr/>
            <p:nvPr/>
          </p:nvSpPr>
          <p:spPr>
            <a:xfrm>
              <a:off x="3562945" y="187422"/>
              <a:ext cx="1560909" cy="3168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sz="2000"/>
            </a:p>
          </p:txBody>
        </p:sp>
        <p:sp>
          <p:nvSpPr>
            <p:cNvPr id="9" name="Textfeld 8">
              <a:extLst>
                <a:ext uri="{FF2B5EF4-FFF2-40B4-BE49-F238E27FC236}">
                  <a16:creationId xmlns:a16="http://schemas.microsoft.com/office/drawing/2014/main" id="{6C5FDF2C-EEF9-9286-066A-34A638F5C210}"/>
                </a:ext>
              </a:extLst>
            </p:cNvPr>
            <p:cNvSpPr txBox="1"/>
            <p:nvPr/>
          </p:nvSpPr>
          <p:spPr>
            <a:xfrm>
              <a:off x="3562945" y="187422"/>
              <a:ext cx="1560909" cy="31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2000" kern="1200" dirty="0">
                  <a:latin typeface="HelveticaNeueLTPro-Cn"/>
                </a:rPr>
                <a:t>Stapel 2</a:t>
              </a:r>
            </a:p>
          </p:txBody>
        </p:sp>
      </p:grpSp>
      <p:grpSp>
        <p:nvGrpSpPr>
          <p:cNvPr id="5" name="Gruppieren 4">
            <a:extLst>
              <a:ext uri="{FF2B5EF4-FFF2-40B4-BE49-F238E27FC236}">
                <a16:creationId xmlns:a16="http://schemas.microsoft.com/office/drawing/2014/main" id="{6573E053-F1B2-D770-36DB-4403C23B7FB2}"/>
              </a:ext>
            </a:extLst>
          </p:cNvPr>
          <p:cNvGrpSpPr/>
          <p:nvPr/>
        </p:nvGrpSpPr>
        <p:grpSpPr>
          <a:xfrm>
            <a:off x="76994" y="396409"/>
            <a:ext cx="2590800" cy="1975354"/>
            <a:chOff x="3562945" y="504222"/>
            <a:chExt cx="1560909" cy="1975354"/>
          </a:xfrm>
        </p:grpSpPr>
        <p:sp>
          <p:nvSpPr>
            <p:cNvPr id="6" name="Rechteck 5">
              <a:extLst>
                <a:ext uri="{FF2B5EF4-FFF2-40B4-BE49-F238E27FC236}">
                  <a16:creationId xmlns:a16="http://schemas.microsoft.com/office/drawing/2014/main" id="{439D7DB4-0666-F552-F0B6-28B5B851F220}"/>
                </a:ext>
              </a:extLst>
            </p:cNvPr>
            <p:cNvSpPr/>
            <p:nvPr/>
          </p:nvSpPr>
          <p:spPr>
            <a:xfrm>
              <a:off x="3562945" y="504222"/>
              <a:ext cx="1560909" cy="1975354"/>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sz="2000"/>
            </a:p>
          </p:txBody>
        </p:sp>
        <p:sp>
          <p:nvSpPr>
            <p:cNvPr id="7" name="Textfeld 6">
              <a:extLst>
                <a:ext uri="{FF2B5EF4-FFF2-40B4-BE49-F238E27FC236}">
                  <a16:creationId xmlns:a16="http://schemas.microsoft.com/office/drawing/2014/main" id="{C20AFB82-244A-F0DD-3C23-7C1A44F8E7E4}"/>
                </a:ext>
              </a:extLst>
            </p:cNvPr>
            <p:cNvSpPr txBox="1"/>
            <p:nvPr/>
          </p:nvSpPr>
          <p:spPr>
            <a:xfrm>
              <a:off x="3562945" y="504222"/>
              <a:ext cx="1560909" cy="19753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2000" kern="1200" dirty="0">
                  <a:latin typeface="HelveticaNeueLTPro-Cn"/>
                </a:rPr>
                <a:t>Einen Stapel mit den Stimmzetteln, auf denen die Wahlvorschläge verändert gekennzeichnet wurden. </a:t>
              </a:r>
            </a:p>
          </p:txBody>
        </p:sp>
      </p:grpSp>
      <p:grpSp>
        <p:nvGrpSpPr>
          <p:cNvPr id="10" name="Gruppieren 9">
            <a:extLst>
              <a:ext uri="{FF2B5EF4-FFF2-40B4-BE49-F238E27FC236}">
                <a16:creationId xmlns:a16="http://schemas.microsoft.com/office/drawing/2014/main" id="{030EACB3-CE68-1B74-5E35-A54EBBF3F310}"/>
              </a:ext>
            </a:extLst>
          </p:cNvPr>
          <p:cNvGrpSpPr/>
          <p:nvPr/>
        </p:nvGrpSpPr>
        <p:grpSpPr>
          <a:xfrm>
            <a:off x="2743994" y="99745"/>
            <a:ext cx="3124200" cy="5387449"/>
            <a:chOff x="2743994" y="99745"/>
            <a:chExt cx="3124200" cy="5387449"/>
          </a:xfrm>
        </p:grpSpPr>
        <p:graphicFrame>
          <p:nvGraphicFramePr>
            <p:cNvPr id="11" name="Inhaltsplatzhalter 6">
              <a:extLst>
                <a:ext uri="{FF2B5EF4-FFF2-40B4-BE49-F238E27FC236}">
                  <a16:creationId xmlns:a16="http://schemas.microsoft.com/office/drawing/2014/main" id="{0CD0F263-B05B-46DA-6AEE-817DF863AC7E}"/>
                </a:ext>
              </a:extLst>
            </p:cNvPr>
            <p:cNvGraphicFramePr>
              <a:graphicFrameLocks/>
            </p:cNvGraphicFramePr>
            <p:nvPr>
              <p:extLst>
                <p:ext uri="{D42A27DB-BD31-4B8C-83A1-F6EECF244321}">
                  <p14:modId xmlns:p14="http://schemas.microsoft.com/office/powerpoint/2010/main" val="3346522151"/>
                </p:ext>
              </p:extLst>
            </p:nvPr>
          </p:nvGraphicFramePr>
          <p:xfrm>
            <a:off x="2743994" y="99745"/>
            <a:ext cx="3124200" cy="5387449"/>
          </p:xfrm>
          <a:graphic>
            <a:graphicData uri="http://schemas.openxmlformats.org/drawingml/2006/table">
              <a:tbl>
                <a:tblPr firstRow="1" bandRow="1">
                  <a:tableStyleId>{5940675A-B579-460E-94D1-54222C63F5DA}</a:tableStyleId>
                </a:tblPr>
                <a:tblGrid>
                  <a:gridCol w="430146">
                    <a:extLst>
                      <a:ext uri="{9D8B030D-6E8A-4147-A177-3AD203B41FA5}">
                        <a16:colId xmlns:a16="http://schemas.microsoft.com/office/drawing/2014/main" val="485156257"/>
                      </a:ext>
                    </a:extLst>
                  </a:gridCol>
                  <a:gridCol w="484254">
                    <a:extLst>
                      <a:ext uri="{9D8B030D-6E8A-4147-A177-3AD203B41FA5}">
                        <a16:colId xmlns:a16="http://schemas.microsoft.com/office/drawing/2014/main" val="8195842"/>
                      </a:ext>
                    </a:extLst>
                  </a:gridCol>
                  <a:gridCol w="220980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1</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800" dirty="0">
                          <a:latin typeface="HelveticaNeueLTPro-Cn"/>
                        </a:endParaRPr>
                      </a:p>
                    </a:txBody>
                    <a:tcPr>
                      <a:solidFill>
                        <a:schemeClr val="bg1"/>
                      </a:solidFill>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A-Partei</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r>
                          <a:rPr lang="de-DE" sz="1400" b="1" dirty="0">
                            <a:latin typeface="Comic Sans MS" panose="030F0702030302020204" pitchFamily="66" charset="0"/>
                          </a:rPr>
                          <a:t>3</a:t>
                        </a:r>
                      </a:p>
                    </a:txBody>
                    <a:tcPr>
                      <a:solidFill>
                        <a:schemeClr val="bg1"/>
                      </a:solidFill>
                    </a:tcPr>
                  </a:tc>
                  <a:tc>
                    <a:txBody>
                      <a:bodyPr/>
                      <a:lstStyle/>
                      <a:p>
                        <a:pPr marL="355600" indent="-355600">
                          <a:lnSpc>
                            <a:spcPct val="100000"/>
                          </a:lnSpc>
                          <a:tabLst>
                            <a:tab pos="269875" algn="l"/>
                          </a:tabLst>
                        </a:pPr>
                        <a:r>
                          <a:rPr lang="de-DE" sz="800" dirty="0">
                            <a:latin typeface="HelveticaNeueLTPro-Cn"/>
                          </a:rPr>
                          <a:t>101</a:t>
                        </a:r>
                        <a:endParaRPr lang="de-DE" sz="800" dirty="0">
                          <a:latin typeface="HelveticaNeueLTPro-Cn"/>
                          <a:cs typeface="Arial"/>
                        </a:endParaRP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tabLst/>
                        </a:pPr>
                        <a:r>
                          <a:rPr lang="de-DE" sz="800" b="1" spc="-10" dirty="0">
                            <a:latin typeface="HelveticaNeueLTPro-Cn"/>
                            <a:cs typeface="Arial"/>
                          </a:rPr>
                          <a:t>Burghauser </a:t>
                        </a:r>
                        <a:r>
                          <a:rPr lang="de-DE" sz="800" b="1" spc="-5" dirty="0">
                            <a:latin typeface="HelveticaNeueLTPro-Cn"/>
                            <a:cs typeface="Arial"/>
                          </a:rPr>
                          <a:t>Fritz</a:t>
                        </a:r>
                        <a:r>
                          <a:rPr lang="de-DE" sz="800" b="0" spc="-5" dirty="0">
                            <a:latin typeface="HelveticaNeueLTPro-Cn"/>
                            <a:cs typeface="Arial"/>
                          </a:rPr>
                          <a:t>,</a:t>
                        </a:r>
                        <a:r>
                          <a:rPr lang="de-DE" sz="800" b="1" spc="90" dirty="0">
                            <a:latin typeface="HelveticaNeueLTPro-Cn"/>
                            <a:cs typeface="Arial"/>
                          </a:rPr>
                          <a:t> </a:t>
                        </a:r>
                        <a:r>
                          <a:rPr lang="de-DE" sz="800" spc="-10" dirty="0">
                            <a:latin typeface="HelveticaNeueLTPro-Cn"/>
                            <a:cs typeface="Arial"/>
                          </a:rPr>
                          <a:t>Kunstformer, </a:t>
                        </a:r>
                      </a:p>
                      <a:p>
                        <a:pPr marL="0" indent="0">
                          <a:lnSpc>
                            <a:spcPct val="100000"/>
                          </a:lnSpc>
                          <a:tabLst/>
                        </a:pPr>
                        <a:r>
                          <a:rPr lang="de-DE" sz="800" spc="15" dirty="0">
                            <a:latin typeface="HelveticaNeueLTPro-Cn"/>
                            <a:cs typeface="Arial"/>
                          </a:rPr>
                          <a:t>Gemeinderatsmitglied</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431805989"/>
                    </a:ext>
                  </a:extLst>
                </a:tr>
                <a:tr h="393368">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102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Schröder Heike</a:t>
                        </a:r>
                        <a:r>
                          <a:rPr lang="de-DE" sz="800" b="0" spc="15" dirty="0">
                            <a:latin typeface="HelveticaNeueLTPro-Cn"/>
                            <a:cs typeface="Arial"/>
                          </a:rPr>
                          <a:t>, </a:t>
                        </a:r>
                        <a:r>
                          <a:rPr lang="de-DE" sz="800" spc="15" dirty="0">
                            <a:latin typeface="HelveticaNeueLTPro-Cn"/>
                            <a:cs typeface="Arial"/>
                          </a:rPr>
                          <a:t>selbstständige </a:t>
                        </a:r>
                        <a:r>
                          <a:rPr lang="de-DE" sz="800" spc="-5" dirty="0">
                            <a:latin typeface="HelveticaNeueLTPro-Cn"/>
                            <a:cs typeface="Arial"/>
                          </a:rPr>
                          <a:t>Kauffrau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18969269"/>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103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Dr. Müller </a:t>
                        </a:r>
                        <a:r>
                          <a:rPr lang="de-DE" sz="800" b="1" spc="-5" dirty="0">
                            <a:latin typeface="HelveticaNeueLTPro-Cn"/>
                            <a:cs typeface="Arial"/>
                          </a:rPr>
                          <a:t>Georg</a:t>
                        </a:r>
                        <a:r>
                          <a:rPr lang="de-DE" sz="800" b="0" spc="-5" dirty="0">
                            <a:latin typeface="HelveticaNeueLTPro-Cn"/>
                            <a:cs typeface="Arial"/>
                          </a:rPr>
                          <a:t>, </a:t>
                        </a:r>
                        <a:r>
                          <a:rPr lang="de-DE" sz="800" spc="-5" dirty="0">
                            <a:latin typeface="HelveticaNeueLTPro-Cn"/>
                            <a:cs typeface="Arial"/>
                          </a:rPr>
                          <a:t>Arzt,</a:t>
                        </a:r>
                        <a:r>
                          <a:rPr lang="de-DE" sz="800" spc="-55" dirty="0">
                            <a:latin typeface="HelveticaNeueLTPro-Cn"/>
                            <a:cs typeface="Arial"/>
                          </a:rPr>
                          <a:t> </a:t>
                        </a:r>
                        <a:r>
                          <a:rPr lang="de-DE" sz="800" spc="-5" dirty="0">
                            <a:latin typeface="HelveticaNeueLTPro-Cn"/>
                            <a:cs typeface="Arial"/>
                          </a:rPr>
                          <a:t>Kreisrat</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66653955"/>
                    </a:ext>
                  </a:extLst>
                </a:tr>
                <a:tr h="280783">
                  <a:tc>
                    <a:txBody>
                      <a:bodyPr/>
                      <a:lstStyle/>
                      <a:p>
                        <a:pPr algn="ctr">
                          <a:lnSpc>
                            <a:spcPct val="100000"/>
                          </a:lnSpc>
                        </a:pPr>
                        <a:r>
                          <a:rPr lang="de-DE" sz="1400" b="1" dirty="0">
                            <a:latin typeface="Comic Sans MS" panose="030F0702030302020204" pitchFamily="66" charset="0"/>
                          </a:rPr>
                          <a:t>1</a:t>
                        </a:r>
                      </a:p>
                    </a:txBody>
                    <a:tcPr>
                      <a:solidFill>
                        <a:schemeClr val="bg1"/>
                      </a:solidFill>
                    </a:tcPr>
                  </a:tc>
                  <a:tc>
                    <a:txBody>
                      <a:bodyPr/>
                      <a:lstStyle/>
                      <a:p>
                        <a:pPr>
                          <a:lnSpc>
                            <a:spcPct val="100000"/>
                          </a:lnSpc>
                        </a:pPr>
                        <a:r>
                          <a:rPr lang="de-DE" sz="800" dirty="0">
                            <a:latin typeface="HelveticaNeueLTPro-Cn"/>
                          </a:rPr>
                          <a:t>104</a:t>
                        </a: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pPr>
                        <a:r>
                          <a:rPr lang="de-DE" sz="800" b="1" spc="-10" dirty="0">
                            <a:latin typeface="HelveticaNeueLTPro-Cn"/>
                            <a:cs typeface="Arial"/>
                          </a:rPr>
                          <a:t>Storch Renate</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Gastwirtin, </a:t>
                        </a:r>
                        <a:r>
                          <a:rPr lang="de-DE" sz="800" spc="15" dirty="0">
                            <a:latin typeface="HelveticaNeueLTPro-Cn"/>
                            <a:cs typeface="Arial"/>
                          </a:rPr>
                          <a:t>Kreisrätin</a:t>
                        </a:r>
                      </a:p>
                      <a:p>
                        <a:pPr marL="0" indent="0">
                          <a:lnSpc>
                            <a:spcPct val="100000"/>
                          </a:lnSpc>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5586763"/>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105</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5" dirty="0">
                            <a:latin typeface="HelveticaNeueLTPro-Cn"/>
                            <a:cs typeface="Arial"/>
                          </a:rPr>
                          <a:t>Böhm </a:t>
                        </a:r>
                        <a:r>
                          <a:rPr lang="de-DE" sz="800" b="1" spc="15" dirty="0">
                            <a:latin typeface="HelveticaNeueLTPro-Cn"/>
                            <a:cs typeface="Arial"/>
                          </a:rPr>
                          <a:t>Andreas</a:t>
                        </a:r>
                        <a:r>
                          <a:rPr lang="de-DE" sz="800" b="0" spc="15" dirty="0">
                            <a:latin typeface="HelveticaNeueLTPro-Cn"/>
                            <a:cs typeface="Arial"/>
                          </a:rPr>
                          <a:t>, </a:t>
                        </a:r>
                        <a:r>
                          <a:rPr lang="de-DE" sz="800" spc="15" dirty="0">
                            <a:latin typeface="HelveticaNeueLTPro-Cn"/>
                            <a:cs typeface="Arial"/>
                          </a:rPr>
                          <a:t>Kaufmann, </a:t>
                        </a:r>
                      </a:p>
                      <a:p>
                        <a:pPr>
                          <a:lnSpc>
                            <a:spcPct val="100000"/>
                          </a:lnSpc>
                        </a:pPr>
                        <a:r>
                          <a:rPr lang="de-DE" sz="800" spc="-10" dirty="0">
                            <a:latin typeface="HelveticaNeueLTPro-Cn"/>
                            <a:cs typeface="Arial"/>
                          </a:rPr>
                          <a:t>Stellvertreter </a:t>
                        </a:r>
                        <a:r>
                          <a:rPr lang="de-DE" sz="800" spc="-5" dirty="0">
                            <a:latin typeface="HelveticaNeueLTPro-Cn"/>
                            <a:cs typeface="Arial"/>
                          </a:rPr>
                          <a:t>des</a:t>
                        </a:r>
                        <a:r>
                          <a:rPr lang="de-DE" sz="800" spc="20" dirty="0">
                            <a:latin typeface="HelveticaNeueLTPro-Cn"/>
                            <a:cs typeface="Arial"/>
                          </a:rPr>
                          <a:t> </a:t>
                        </a:r>
                        <a:r>
                          <a:rPr lang="de-DE" sz="800" spc="-10" dirty="0">
                            <a:latin typeface="HelveticaNeueLTPro-Cn"/>
                            <a:cs typeface="Arial"/>
                          </a:rPr>
                          <a:t>Landrats</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31332311"/>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106</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Alexandros Stavros</a:t>
                        </a:r>
                        <a:r>
                          <a:rPr lang="de-DE" sz="800" b="0" spc="-10" dirty="0">
                            <a:latin typeface="HelveticaNeueLTPro-Cn"/>
                            <a:cs typeface="Arial"/>
                          </a:rPr>
                          <a:t>,</a:t>
                        </a:r>
                        <a:r>
                          <a:rPr lang="de-DE" sz="800" b="1" spc="-65" dirty="0">
                            <a:latin typeface="HelveticaNeueLTPro-Cn"/>
                            <a:cs typeface="Arial"/>
                          </a:rPr>
                          <a:t> </a:t>
                        </a:r>
                        <a:r>
                          <a:rPr lang="de-DE" sz="800" spc="-5" dirty="0">
                            <a:latin typeface="HelveticaNeueLTPro-Cn"/>
                            <a:cs typeface="Arial"/>
                          </a:rPr>
                          <a:t>Kraftfahrer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9241312"/>
                    </a:ext>
                  </a:extLst>
                </a:tr>
                <a:tr h="280783">
                  <a:tc>
                    <a:txBody>
                      <a:bodyPr/>
                      <a:lstStyle/>
                      <a:p>
                        <a:pPr algn="ctr">
                          <a:lnSpc>
                            <a:spcPct val="100000"/>
                          </a:lnSpc>
                        </a:pPr>
                        <a:r>
                          <a:rPr lang="de-DE" sz="1400" b="1" dirty="0">
                            <a:latin typeface="Comic Sans MS" panose="030F0702030302020204" pitchFamily="66" charset="0"/>
                          </a:rPr>
                          <a:t>2</a:t>
                        </a:r>
                      </a:p>
                    </a:txBody>
                    <a:tcPr>
                      <a:solidFill>
                        <a:schemeClr val="bg1"/>
                      </a:solidFill>
                    </a:tcPr>
                  </a:tc>
                  <a:tc>
                    <a:txBody>
                      <a:bodyPr/>
                      <a:lstStyle/>
                      <a:p>
                        <a:pPr>
                          <a:lnSpc>
                            <a:spcPct val="100000"/>
                          </a:lnSpc>
                        </a:pPr>
                        <a:r>
                          <a:rPr lang="de-DE" sz="800" dirty="0">
                            <a:latin typeface="HelveticaNeueLTPro-Cn"/>
                          </a:rPr>
                          <a:t>107</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Schenkel Hans</a:t>
                        </a:r>
                        <a:r>
                          <a:rPr lang="de-DE" sz="800" b="0" spc="15" dirty="0">
                            <a:latin typeface="HelveticaNeueLTPro-Cn"/>
                            <a:cs typeface="Arial"/>
                          </a:rPr>
                          <a:t>,</a:t>
                        </a:r>
                        <a:r>
                          <a:rPr lang="de-DE" sz="800" b="1" spc="60" dirty="0">
                            <a:latin typeface="HelveticaNeueLTPro-Cn"/>
                            <a:cs typeface="Arial"/>
                          </a:rPr>
                          <a:t> </a:t>
                        </a:r>
                        <a:r>
                          <a:rPr lang="de-DE" sz="800" spc="15" dirty="0">
                            <a:latin typeface="HelveticaNeueLTPro-Cn"/>
                            <a:cs typeface="Arial"/>
                          </a:rPr>
                          <a:t>Vertreter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09796509"/>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108</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Almer </a:t>
                        </a:r>
                        <a:r>
                          <a:rPr lang="de-DE" sz="800" b="1" spc="10" dirty="0">
                            <a:latin typeface="HelveticaNeueLTPro-Cn"/>
                            <a:cs typeface="Arial"/>
                          </a:rPr>
                          <a:t>Karin</a:t>
                        </a:r>
                        <a:r>
                          <a:rPr lang="de-DE" sz="800" b="0" spc="10" dirty="0">
                            <a:latin typeface="HelveticaNeueLTPro-Cn"/>
                            <a:cs typeface="Arial"/>
                          </a:rPr>
                          <a:t>, </a:t>
                        </a:r>
                        <a:r>
                          <a:rPr lang="de-DE" sz="800" spc="15" dirty="0">
                            <a:latin typeface="HelveticaNeueLTPro-Cn"/>
                            <a:cs typeface="Arial"/>
                          </a:rPr>
                          <a:t>Diplom-Verwaltungs</a:t>
                        </a:r>
                        <a:r>
                          <a:rPr lang="de-DE" sz="800" spc="-5" dirty="0">
                            <a:latin typeface="HelveticaNeueLTPro-Cn"/>
                            <a:cs typeface="Arial"/>
                          </a:rPr>
                          <a:t>wirtin </a:t>
                        </a:r>
                        <a:r>
                          <a:rPr lang="de-DE" sz="800" spc="-10" dirty="0">
                            <a:latin typeface="HelveticaNeueLTPro-Cn"/>
                            <a:cs typeface="Arial"/>
                          </a:rPr>
                          <a:t>(FH),</a:t>
                        </a:r>
                        <a:r>
                          <a:rPr lang="de-DE" sz="800" dirty="0">
                            <a:latin typeface="HelveticaNeueLTPro-Cn"/>
                            <a:cs typeface="Arial"/>
                          </a:rPr>
                          <a:t> </a:t>
                        </a:r>
                        <a:r>
                          <a:rPr lang="de-DE" sz="800" spc="-10" dirty="0">
                            <a:latin typeface="HelveticaNeueLTPro-Cn"/>
                            <a:cs typeface="Arial"/>
                          </a:rPr>
                          <a:t>Regierungsamtfrau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57217244"/>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109</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Stangl Josef</a:t>
                        </a:r>
                        <a:r>
                          <a:rPr lang="de-DE" sz="800" b="0" spc="-10" dirty="0">
                            <a:latin typeface="HelveticaNeueLTPro-Cn"/>
                            <a:cs typeface="Arial"/>
                          </a:rPr>
                          <a:t>, </a:t>
                        </a:r>
                        <a:r>
                          <a:rPr lang="de-DE" sz="800" spc="-10" dirty="0">
                            <a:latin typeface="HelveticaNeueLTPro-Cn"/>
                            <a:cs typeface="Arial"/>
                          </a:rPr>
                          <a:t>Diplom-Volkswirt, </a:t>
                        </a:r>
                      </a:p>
                      <a:p>
                        <a:pPr>
                          <a:lnSpc>
                            <a:spcPct val="100000"/>
                          </a:lnSpc>
                        </a:pPr>
                        <a:r>
                          <a:rPr lang="de-DE" sz="800" spc="15" dirty="0">
                            <a:latin typeface="HelveticaNeueLTPro-Cn"/>
                            <a:cs typeface="Arial"/>
                          </a:rPr>
                          <a:t>Versicherungsvertreter</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27502493"/>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110</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Moser Franz </a:t>
                        </a:r>
                        <a:r>
                          <a:rPr lang="de-DE" sz="800" b="0" spc="-10" dirty="0">
                            <a:latin typeface="HelveticaNeueLTPro-Cn"/>
                            <a:cs typeface="Arial"/>
                          </a:rPr>
                          <a:t>sen., Techniker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67971965"/>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111</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Obermüller Paula</a:t>
                        </a:r>
                        <a:r>
                          <a:rPr lang="de-DE" sz="800" b="0" spc="-10" dirty="0">
                            <a:latin typeface="HelveticaNeueLTPro-Cn"/>
                            <a:cs typeface="Arial"/>
                          </a:rPr>
                          <a:t>,</a:t>
                        </a:r>
                        <a:r>
                          <a:rPr lang="de-DE" sz="800" b="0" spc="-90" dirty="0">
                            <a:latin typeface="HelveticaNeueLTPro-Cn"/>
                            <a:cs typeface="Arial"/>
                          </a:rPr>
                          <a:t> </a:t>
                        </a:r>
                        <a:r>
                          <a:rPr lang="de-DE" sz="800" b="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952960764"/>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112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Huber </a:t>
                        </a:r>
                        <a:r>
                          <a:rPr lang="de-DE" sz="800" b="1" spc="15" dirty="0">
                            <a:latin typeface="HelveticaNeueLTPro-Cn"/>
                            <a:cs typeface="Arial"/>
                          </a:rPr>
                          <a:t>Franz</a:t>
                        </a:r>
                        <a:r>
                          <a:rPr lang="de-DE" sz="800" b="0" spc="15" dirty="0">
                            <a:latin typeface="HelveticaNeueLTPro-Cn"/>
                            <a:cs typeface="Arial"/>
                          </a:rPr>
                          <a:t>,</a:t>
                        </a:r>
                        <a:r>
                          <a:rPr lang="de-DE" sz="800" b="1" spc="15" dirty="0">
                            <a:latin typeface="HelveticaNeueLTPro-Cn"/>
                            <a:cs typeface="Arial"/>
                          </a:rPr>
                          <a:t> </a:t>
                        </a:r>
                        <a:r>
                          <a:rPr lang="de-DE" sz="800" spc="15" dirty="0">
                            <a:latin typeface="HelveticaNeueLTPro-Cn"/>
                            <a:cs typeface="Arial"/>
                          </a:rPr>
                          <a:t>Bankangestellter</a:t>
                        </a:r>
                        <a:r>
                          <a:rPr lang="de-DE" sz="800" b="0" spc="15" dirty="0">
                            <a:latin typeface="HelveticaNeueLTPro-Cn"/>
                            <a:cs typeface="Arial"/>
                          </a:rPr>
                          <a:t>,</a:t>
                        </a:r>
                        <a:r>
                          <a:rPr lang="de-DE" sz="800" spc="15" dirty="0">
                            <a:latin typeface="HelveticaNeueLTPro-Cn"/>
                            <a:cs typeface="Arial"/>
                          </a:rPr>
                          <a:t> </a:t>
                        </a:r>
                      </a:p>
                      <a:p>
                        <a:pPr>
                          <a:lnSpc>
                            <a:spcPct val="100000"/>
                          </a:lnSpc>
                        </a:pPr>
                        <a:r>
                          <a:rPr lang="de-DE" sz="800" spc="-5" dirty="0">
                            <a:latin typeface="HelveticaNeueLTPro-Cn"/>
                            <a:cs typeface="Arial"/>
                          </a:rPr>
                          <a:t>Bezirksrat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36270376"/>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113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Sauer Hermann</a:t>
                        </a:r>
                        <a:r>
                          <a:rPr lang="de-DE" sz="800" b="0" spc="-10" dirty="0">
                            <a:latin typeface="HelveticaNeueLTPro-Cn"/>
                            <a:cs typeface="Arial"/>
                          </a:rPr>
                          <a:t>,</a:t>
                        </a:r>
                        <a:r>
                          <a:rPr lang="de-DE" sz="800" b="1" spc="-95" dirty="0">
                            <a:latin typeface="HelveticaNeueLTPro-Cn"/>
                            <a:cs typeface="Arial"/>
                          </a:rPr>
                          <a:t> </a:t>
                        </a:r>
                        <a:r>
                          <a:rPr lang="de-DE" sz="800" spc="-5" dirty="0">
                            <a:latin typeface="HelveticaNeueLTPro-Cn"/>
                            <a:cs typeface="Arial"/>
                          </a:rPr>
                          <a:t>Installateur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33822239"/>
                    </a:ext>
                  </a:extLst>
                </a:tr>
                <a:tr h="280783">
                  <a:tc>
                    <a:txBody>
                      <a:bodyPr/>
                      <a:lstStyle/>
                      <a:p>
                        <a:pPr algn="ctr">
                          <a:lnSpc>
                            <a:spcPct val="100000"/>
                          </a:lnSpc>
                        </a:pPr>
                        <a:endParaRPr lang="de-DE" sz="1400" b="1" dirty="0">
                          <a:latin typeface="Comic Sans MS" panose="030F0702030302020204" pitchFamily="66" charset="0"/>
                        </a:endParaRPr>
                      </a:p>
                    </a:txBody>
                    <a:tcPr>
                      <a:solidFill>
                        <a:schemeClr val="bg1"/>
                      </a:solidFill>
                    </a:tcPr>
                  </a:tc>
                  <a:tc>
                    <a:txBody>
                      <a:bodyPr/>
                      <a:lstStyle/>
                      <a:p>
                        <a:pPr>
                          <a:lnSpc>
                            <a:spcPct val="100000"/>
                          </a:lnSpc>
                        </a:pPr>
                        <a:r>
                          <a:rPr lang="de-DE" sz="800" dirty="0">
                            <a:latin typeface="HelveticaNeueLTPro-Cn"/>
                          </a:rPr>
                          <a:t>114</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Gruber </a:t>
                        </a:r>
                        <a:r>
                          <a:rPr lang="de-DE" sz="800" b="1" spc="-5" dirty="0">
                            <a:latin typeface="HelveticaNeueLTPro-Cn"/>
                            <a:cs typeface="Arial"/>
                          </a:rPr>
                          <a:t>Georg</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Gerbereibesitzer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9354141"/>
                    </a:ext>
                  </a:extLst>
                </a:tr>
              </a:tbl>
            </a:graphicData>
          </a:graphic>
        </p:graphicFrame>
        <p:sp>
          <p:nvSpPr>
            <p:cNvPr id="12" name="object 12">
              <a:extLst>
                <a:ext uri="{FF2B5EF4-FFF2-40B4-BE49-F238E27FC236}">
                  <a16:creationId xmlns:a16="http://schemas.microsoft.com/office/drawing/2014/main" id="{7C48BEB1-73A6-2F33-66A8-6A561DEF9446}"/>
                </a:ext>
              </a:extLst>
            </p:cNvPr>
            <p:cNvSpPr/>
            <p:nvPr/>
          </p:nvSpPr>
          <p:spPr>
            <a:xfrm>
              <a:off x="28201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grpSp>
      <p:grpSp>
        <p:nvGrpSpPr>
          <p:cNvPr id="13" name="Gruppieren 12">
            <a:extLst>
              <a:ext uri="{FF2B5EF4-FFF2-40B4-BE49-F238E27FC236}">
                <a16:creationId xmlns:a16="http://schemas.microsoft.com/office/drawing/2014/main" id="{3C7C4A23-79F8-7705-FA05-1D681D1E18C1}"/>
              </a:ext>
            </a:extLst>
          </p:cNvPr>
          <p:cNvGrpSpPr/>
          <p:nvPr/>
        </p:nvGrpSpPr>
        <p:grpSpPr>
          <a:xfrm>
            <a:off x="5944394" y="99745"/>
            <a:ext cx="3120198" cy="5387449"/>
            <a:chOff x="5944394" y="99745"/>
            <a:chExt cx="3120198" cy="5387449"/>
          </a:xfrm>
        </p:grpSpPr>
        <p:graphicFrame>
          <p:nvGraphicFramePr>
            <p:cNvPr id="14" name="Inhaltsplatzhalter 6">
              <a:extLst>
                <a:ext uri="{FF2B5EF4-FFF2-40B4-BE49-F238E27FC236}">
                  <a16:creationId xmlns:a16="http://schemas.microsoft.com/office/drawing/2014/main" id="{8449B841-DE46-AE32-2F87-04511B13A330}"/>
                </a:ext>
              </a:extLst>
            </p:cNvPr>
            <p:cNvGraphicFramePr>
              <a:graphicFrameLocks/>
            </p:cNvGraphicFramePr>
            <p:nvPr>
              <p:extLst>
                <p:ext uri="{D42A27DB-BD31-4B8C-83A1-F6EECF244321}">
                  <p14:modId xmlns:p14="http://schemas.microsoft.com/office/powerpoint/2010/main" val="790058839"/>
                </p:ext>
              </p:extLst>
            </p:nvPr>
          </p:nvGraphicFramePr>
          <p:xfrm>
            <a:off x="5944394" y="99745"/>
            <a:ext cx="3120198" cy="5387449"/>
          </p:xfrm>
          <a:graphic>
            <a:graphicData uri="http://schemas.openxmlformats.org/drawingml/2006/table">
              <a:tbl>
                <a:tblPr firstRow="1" bandRow="1">
                  <a:tableStyleId>{5940675A-B579-460E-94D1-54222C63F5DA}</a:tableStyleId>
                </a:tblPr>
                <a:tblGrid>
                  <a:gridCol w="495330">
                    <a:extLst>
                      <a:ext uri="{9D8B030D-6E8A-4147-A177-3AD203B41FA5}">
                        <a16:colId xmlns:a16="http://schemas.microsoft.com/office/drawing/2014/main" val="485156257"/>
                      </a:ext>
                    </a:extLst>
                  </a:gridCol>
                  <a:gridCol w="429958">
                    <a:extLst>
                      <a:ext uri="{9D8B030D-6E8A-4147-A177-3AD203B41FA5}">
                        <a16:colId xmlns:a16="http://schemas.microsoft.com/office/drawing/2014/main" val="8195842"/>
                      </a:ext>
                    </a:extLst>
                  </a:gridCol>
                  <a:gridCol w="219491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2</a:t>
                        </a:r>
                      </a:p>
                    </a:txBody>
                    <a:tcPr>
                      <a:lnR w="12700" cap="flat" cmpd="sng" algn="ctr">
                        <a:solidFill>
                          <a:schemeClr val="tx1"/>
                        </a:solidFill>
                        <a:prstDash val="solid"/>
                        <a:round/>
                        <a:headEnd type="none" w="med" len="med"/>
                        <a:tailEnd type="none" w="med" len="med"/>
                      </a:lnR>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1000" dirty="0">
                          <a:latin typeface="HelveticaNeueLTPro-Cn"/>
                        </a:endParaRPr>
                      </a:p>
                    </a:txBody>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B-Partei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r>
                          <a:rPr lang="de-DE" sz="1400" b="1" dirty="0">
                            <a:latin typeface="Comic Sans MS" panose="030F0702030302020204" pitchFamily="66" charset="0"/>
                          </a:rPr>
                          <a:t>1</a:t>
                        </a:r>
                      </a:p>
                    </a:txBody>
                    <a:tcPr>
                      <a:lnR w="12700" cap="flat" cmpd="sng" algn="ctr">
                        <a:solidFill>
                          <a:schemeClr val="tx1"/>
                        </a:solidFill>
                        <a:prstDash val="solid"/>
                        <a:round/>
                        <a:headEnd type="none" w="med" len="med"/>
                        <a:tailEnd type="none" w="med" len="med"/>
                      </a:lnR>
                    </a:tcPr>
                  </a:tc>
                  <a:tc>
                    <a:txBody>
                      <a:bodyPr/>
                      <a:lstStyle/>
                      <a:p>
                        <a:pPr marL="355600" indent="-355600">
                          <a:lnSpc>
                            <a:spcPct val="100000"/>
                          </a:lnSpc>
                          <a:tabLst>
                            <a:tab pos="269875" algn="l"/>
                          </a:tabLst>
                        </a:pPr>
                        <a:r>
                          <a:rPr lang="de-DE" sz="800" dirty="0">
                            <a:latin typeface="HelveticaNeueLTPro-Cn"/>
                          </a:rPr>
                          <a:t>201</a:t>
                        </a:r>
                        <a:endParaRPr lang="de-DE" sz="800" dirty="0">
                          <a:latin typeface="HelveticaNeueLTPro-Cn"/>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tabLst/>
                        </a:pPr>
                        <a:r>
                          <a:rPr lang="de-DE" sz="800" b="1" spc="-10" dirty="0">
                            <a:latin typeface="HelveticaNeueLTPro-Cn"/>
                            <a:cs typeface="Arial"/>
                          </a:rPr>
                          <a:t>Dr. Straßer Maria</a:t>
                        </a:r>
                        <a:r>
                          <a:rPr lang="de-DE" sz="800" b="0" spc="-10" dirty="0">
                            <a:latin typeface="HelveticaNeueLTPro-Cn"/>
                            <a:cs typeface="Arial"/>
                          </a:rPr>
                          <a:t>, Professorin</a:t>
                        </a:r>
                      </a:p>
                      <a:p>
                        <a:pPr marL="0" indent="0">
                          <a:lnSpc>
                            <a:spcPct val="100000"/>
                          </a:lnSpc>
                          <a:tabLst/>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1805989"/>
                    </a:ext>
                  </a:extLst>
                </a:tr>
                <a:tr h="393368">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8969269"/>
                    </a:ext>
                  </a:extLst>
                </a:tr>
                <a:tr h="280783">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6653955"/>
                    </a:ext>
                  </a:extLst>
                </a:tr>
                <a:tr h="280783">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586763"/>
                    </a:ext>
                  </a:extLst>
                </a:tr>
                <a:tr h="280783">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1332311"/>
                    </a:ext>
                  </a:extLst>
                </a:tr>
                <a:tr h="280783">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241312"/>
                    </a:ext>
                  </a:extLst>
                </a:tr>
                <a:tr h="280783">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a:t>
                        </a:r>
                        <a:r>
                          <a:rPr lang="de-DE" sz="800" kern="1200" spc="-5" dirty="0">
                            <a:solidFill>
                              <a:schemeClr val="tx1"/>
                            </a:solidFill>
                            <a:latin typeface="HelveticaNeueLTPro-Cn"/>
                            <a:ea typeface="+mn-ea"/>
                            <a:cs typeface="Arial"/>
                          </a:rPr>
                          <a:t> Innenarchitektin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9796509"/>
                    </a:ext>
                  </a:extLst>
                </a:tr>
                <a:tr h="280783">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 </a:t>
                        </a:r>
                        <a:r>
                          <a:rPr lang="de-DE" sz="800" kern="1200" spc="-5" dirty="0">
                            <a:solidFill>
                              <a:schemeClr val="tx1"/>
                            </a:solidFill>
                            <a:latin typeface="HelveticaNeueLTPro-Cn"/>
                            <a:ea typeface="+mn-ea"/>
                            <a:cs typeface="Arial"/>
                          </a:rPr>
                          <a:t>Innenarchitektin</a:t>
                        </a:r>
                      </a:p>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7217244"/>
                    </a:ext>
                  </a:extLst>
                </a:tr>
                <a:tr h="280783">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7502493"/>
                    </a:ext>
                  </a:extLst>
                </a:tr>
                <a:tr h="280783">
                  <a:tc>
                    <a:txBody>
                      <a:bodyPr/>
                      <a:lstStyle/>
                      <a:p>
                        <a:pPr algn="ctr">
                          <a:lnSpc>
                            <a:spcPct val="100000"/>
                          </a:lnSpc>
                        </a:pPr>
                        <a:endParaRPr lang="de-DE" sz="1400" b="1"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971965"/>
                    </a:ext>
                  </a:extLst>
                </a:tr>
                <a:tr h="280783">
                  <a:tc>
                    <a:txBody>
                      <a:bodyPr/>
                      <a:lstStyle/>
                      <a:p>
                        <a:pPr algn="ctr">
                          <a:lnSpc>
                            <a:spcPct val="100000"/>
                          </a:lnSpc>
                        </a:pPr>
                        <a:r>
                          <a:rPr lang="de-DE" sz="1400" b="1" dirty="0">
                            <a:latin typeface="Comic Sans MS" panose="030F0702030302020204" pitchFamily="66" charset="0"/>
                          </a:rPr>
                          <a:t>2</a:t>
                        </a: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0000"/>
                          </a:lnSpc>
                        </a:pPr>
                        <a:r>
                          <a:rPr lang="de-DE" sz="800" b="1" spc="-10" dirty="0">
                            <a:latin typeface="HelveticaNeueLTPro-Cn"/>
                            <a:cs typeface="Arial"/>
                          </a:rPr>
                          <a:t>Palm Ida</a:t>
                        </a:r>
                        <a:r>
                          <a:rPr lang="de-DE" sz="800" b="0" spc="-10" dirty="0">
                            <a:latin typeface="HelveticaNeueLTPro-Cn"/>
                            <a:cs typeface="Arial"/>
                          </a:rPr>
                          <a:t>,</a:t>
                        </a:r>
                        <a:r>
                          <a:rPr lang="de-DE" sz="800" b="1" spc="-90" dirty="0">
                            <a:latin typeface="HelveticaNeueLTPro-Cn"/>
                            <a:cs typeface="Arial"/>
                          </a:rPr>
                          <a:t> </a:t>
                        </a:r>
                        <a:r>
                          <a:rPr lang="de-DE" sz="80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2960764"/>
                    </a:ext>
                  </a:extLst>
                </a:tr>
                <a:tr h="280783">
                  <a:tc>
                    <a:txBody>
                      <a:bodyPr/>
                      <a:lstStyle/>
                      <a:p>
                        <a:pPr algn="ctr">
                          <a:lnSpc>
                            <a:spcPct val="100000"/>
                          </a:lnSpc>
                        </a:pPr>
                        <a:endParaRPr lang="de-DE" sz="1400" b="1" dirty="0">
                          <a:latin typeface="Comic Sans MS" panose="030F0702030302020204" pitchFamily="66" charset="0"/>
                        </a:endParaRPr>
                      </a:p>
                    </a:txBody>
                    <a:tcPr/>
                  </a:tc>
                  <a:tc>
                    <a:txBody>
                      <a:bodyPr/>
                      <a:lstStyle/>
                      <a:p>
                        <a:pPr>
                          <a:lnSpc>
                            <a:spcPct val="100000"/>
                          </a:lnSpc>
                        </a:pPr>
                        <a:r>
                          <a:rPr lang="de-DE" sz="800" dirty="0">
                            <a:latin typeface="HelveticaNeueLTPro-Cn"/>
                          </a:rPr>
                          <a:t>206</a:t>
                        </a:r>
                      </a:p>
                    </a:txBody>
                    <a:tcPr>
                      <a:lnR w="12700" cap="flat" cmpd="sng" algn="ctr">
                        <a:noFill/>
                        <a:prstDash val="solid"/>
                        <a:round/>
                        <a:headEnd type="none" w="med" len="med"/>
                        <a:tailEnd type="none" w="med" len="med"/>
                      </a:lnR>
                    </a:tcPr>
                  </a:tc>
                  <a:tc>
                    <a:txBody>
                      <a:bodyPr/>
                      <a:lstStyle/>
                      <a:p>
                        <a:pPr>
                          <a:lnSpc>
                            <a:spcPct val="100000"/>
                          </a:lnSpc>
                        </a:pPr>
                        <a:r>
                          <a:rPr lang="de-DE" sz="800" b="1" spc="15" dirty="0">
                            <a:latin typeface="HelveticaNeueLTPro-Cn"/>
                            <a:cs typeface="Arial"/>
                          </a:rPr>
                          <a:t>Deimel Charlotte</a:t>
                        </a:r>
                        <a:r>
                          <a:rPr lang="de-DE" sz="800" b="0" spc="15" dirty="0">
                            <a:latin typeface="HelveticaNeueLTPro-Cn"/>
                            <a:cs typeface="Arial"/>
                          </a:rPr>
                          <a:t>, </a:t>
                        </a:r>
                        <a:r>
                          <a:rPr lang="de-DE" sz="800" spc="15" dirty="0">
                            <a:latin typeface="HelveticaNeueLTPro-Cn"/>
                            <a:cs typeface="Arial"/>
                          </a:rPr>
                          <a:t>Studentin</a:t>
                        </a:r>
                      </a:p>
                      <a:p>
                        <a:pPr>
                          <a:lnSpc>
                            <a:spcPct val="100000"/>
                          </a:lnSpc>
                        </a:pPr>
                        <a:endParaRPr lang="de-DE" sz="800" spc="-5"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270376"/>
                    </a:ext>
                  </a:extLst>
                </a:tr>
                <a:tr h="280783">
                  <a:tc>
                    <a:txBody>
                      <a:bodyPr/>
                      <a:lstStyle/>
                      <a:p>
                        <a:pPr algn="ctr">
                          <a:lnSpc>
                            <a:spcPct val="100000"/>
                          </a:lnSpc>
                        </a:pPr>
                        <a:endParaRPr lang="de-DE" sz="1400" b="1" dirty="0">
                          <a:latin typeface="Comic Sans MS" panose="030F0702030302020204" pitchFamily="66" charset="0"/>
                        </a:endParaRPr>
                      </a:p>
                    </a:txBody>
                    <a:tcPr/>
                  </a:tc>
                  <a:tc>
                    <a:txBody>
                      <a:bodyPr/>
                      <a:lstStyle/>
                      <a:p>
                        <a:pPr>
                          <a:lnSpc>
                            <a:spcPct val="100000"/>
                          </a:lnSpc>
                        </a:pPr>
                        <a:r>
                          <a:rPr lang="de-DE" sz="800" dirty="0">
                            <a:latin typeface="HelveticaNeueLTPro-Cn"/>
                          </a:rPr>
                          <a:t>207</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Glotz Georg</a:t>
                        </a:r>
                        <a:r>
                          <a:rPr lang="de-DE" sz="800" b="0" spc="-10" dirty="0">
                            <a:latin typeface="HelveticaNeueLTPro-Cn"/>
                            <a:cs typeface="Arial"/>
                          </a:rPr>
                          <a:t>,</a:t>
                        </a:r>
                        <a:r>
                          <a:rPr lang="de-DE" sz="800" b="0" spc="-95" dirty="0">
                            <a:latin typeface="HelveticaNeueLTPro-Cn"/>
                            <a:cs typeface="Arial"/>
                          </a:rPr>
                          <a:t> </a:t>
                        </a:r>
                        <a:r>
                          <a:rPr lang="de-DE" sz="800" spc="-10" dirty="0">
                            <a:latin typeface="HelveticaNeueLTPro-Cn"/>
                            <a:cs typeface="Arial"/>
                          </a:rPr>
                          <a:t>Metzgermeister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822239"/>
                    </a:ext>
                  </a:extLst>
                </a:tr>
                <a:tr h="280783">
                  <a:tc>
                    <a:txBody>
                      <a:bodyPr/>
                      <a:lstStyle/>
                      <a:p>
                        <a:pPr algn="ctr">
                          <a:lnSpc>
                            <a:spcPct val="100000"/>
                          </a:lnSpc>
                        </a:pPr>
                        <a:endParaRPr lang="de-DE" sz="1400" b="1" dirty="0">
                          <a:latin typeface="Comic Sans MS" panose="030F0702030302020204" pitchFamily="66" charset="0"/>
                        </a:endParaRPr>
                      </a:p>
                    </a:txBody>
                    <a:tcPr/>
                  </a:tc>
                  <a:tc>
                    <a:txBody>
                      <a:bodyPr/>
                      <a:lstStyle/>
                      <a:p>
                        <a:pPr>
                          <a:lnSpc>
                            <a:spcPct val="100000"/>
                          </a:lnSpc>
                        </a:pPr>
                        <a:r>
                          <a:rPr lang="de-DE" sz="800" dirty="0">
                            <a:latin typeface="HelveticaNeueLTPro-Cn"/>
                          </a:rPr>
                          <a:t>208</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Lehr Isolde</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selbst. Apothekerin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354141"/>
                    </a:ext>
                  </a:extLst>
                </a:tr>
              </a:tbl>
            </a:graphicData>
          </a:graphic>
        </p:graphicFrame>
        <p:sp>
          <p:nvSpPr>
            <p:cNvPr id="15" name="object 12">
              <a:extLst>
                <a:ext uri="{FF2B5EF4-FFF2-40B4-BE49-F238E27FC236}">
                  <a16:creationId xmlns:a16="http://schemas.microsoft.com/office/drawing/2014/main" id="{9EFCFAA9-35DD-1FF2-C3C2-C02589293914}"/>
                </a:ext>
              </a:extLst>
            </p:cNvPr>
            <p:cNvSpPr/>
            <p:nvPr/>
          </p:nvSpPr>
          <p:spPr>
            <a:xfrm>
              <a:off x="60205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grpSp>
    </p:spTree>
    <p:extLst>
      <p:ext uri="{BB962C8B-B14F-4D97-AF65-F5344CB8AC3E}">
        <p14:creationId xmlns:p14="http://schemas.microsoft.com/office/powerpoint/2010/main" val="11844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5AA3797-28AA-09DF-580F-6A5FD8025C30}"/>
              </a:ext>
            </a:extLst>
          </p:cNvPr>
          <p:cNvSpPr>
            <a:spLocks noGrp="1"/>
          </p:cNvSpPr>
          <p:nvPr>
            <p:ph type="sldNum" sz="quarter" idx="12"/>
          </p:nvPr>
        </p:nvSpPr>
        <p:spPr/>
        <p:txBody>
          <a:bodyPr/>
          <a:lstStyle/>
          <a:p>
            <a:fld id="{F906993E-9E02-48EE-A46D-7C3E1E24638F}" type="slidenum">
              <a:rPr lang="de-DE" smtClean="0"/>
              <a:pPr/>
              <a:t>85</a:t>
            </a:fld>
            <a:endParaRPr lang="de-DE" dirty="0"/>
          </a:p>
        </p:txBody>
      </p:sp>
      <p:sp>
        <p:nvSpPr>
          <p:cNvPr id="16" name="Inhaltsplatzhalter 15">
            <a:extLst>
              <a:ext uri="{FF2B5EF4-FFF2-40B4-BE49-F238E27FC236}">
                <a16:creationId xmlns:a16="http://schemas.microsoft.com/office/drawing/2014/main" id="{32B90E47-CD85-0D2E-5480-A21B72FFD0B6}"/>
              </a:ext>
            </a:extLst>
          </p:cNvPr>
          <p:cNvSpPr>
            <a:spLocks noGrp="1"/>
          </p:cNvSpPr>
          <p:nvPr>
            <p:ph idx="11"/>
          </p:nvPr>
        </p:nvSpPr>
        <p:spPr/>
        <p:txBody>
          <a:bodyPr>
            <a:normAutofit fontScale="92500" lnSpcReduction="10000"/>
          </a:bodyPr>
          <a:lstStyle/>
          <a:p>
            <a:endParaRPr lang="de-DE"/>
          </a:p>
        </p:txBody>
      </p:sp>
      <p:grpSp>
        <p:nvGrpSpPr>
          <p:cNvPr id="4" name="Gruppieren 3">
            <a:extLst>
              <a:ext uri="{FF2B5EF4-FFF2-40B4-BE49-F238E27FC236}">
                <a16:creationId xmlns:a16="http://schemas.microsoft.com/office/drawing/2014/main" id="{A5A6DCF0-13A4-F121-830F-52BD526C66FE}"/>
              </a:ext>
            </a:extLst>
          </p:cNvPr>
          <p:cNvGrpSpPr/>
          <p:nvPr/>
        </p:nvGrpSpPr>
        <p:grpSpPr>
          <a:xfrm>
            <a:off x="76994" y="94841"/>
            <a:ext cx="2590800" cy="316800"/>
            <a:chOff x="5342381" y="187422"/>
            <a:chExt cx="1560909" cy="316800"/>
          </a:xfrm>
        </p:grpSpPr>
        <p:sp>
          <p:nvSpPr>
            <p:cNvPr id="8" name="Rechteck 7">
              <a:extLst>
                <a:ext uri="{FF2B5EF4-FFF2-40B4-BE49-F238E27FC236}">
                  <a16:creationId xmlns:a16="http://schemas.microsoft.com/office/drawing/2014/main" id="{1F9B2902-E087-3EFD-7919-B3B46DB5C9D2}"/>
                </a:ext>
              </a:extLst>
            </p:cNvPr>
            <p:cNvSpPr/>
            <p:nvPr/>
          </p:nvSpPr>
          <p:spPr>
            <a:xfrm>
              <a:off x="5342381" y="187422"/>
              <a:ext cx="1560909" cy="3168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sz="2000"/>
            </a:p>
          </p:txBody>
        </p:sp>
        <p:sp>
          <p:nvSpPr>
            <p:cNvPr id="9" name="Textfeld 8">
              <a:extLst>
                <a:ext uri="{FF2B5EF4-FFF2-40B4-BE49-F238E27FC236}">
                  <a16:creationId xmlns:a16="http://schemas.microsoft.com/office/drawing/2014/main" id="{EBA3AECB-E093-AF6E-234F-3C2A4BF9EEC8}"/>
                </a:ext>
              </a:extLst>
            </p:cNvPr>
            <p:cNvSpPr txBox="1"/>
            <p:nvPr/>
          </p:nvSpPr>
          <p:spPr>
            <a:xfrm>
              <a:off x="5342381" y="187422"/>
              <a:ext cx="1560909" cy="31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2000" kern="1200" dirty="0">
                  <a:latin typeface="HelveticaNeueLTPro-Cn"/>
                </a:rPr>
                <a:t>Stapel 3</a:t>
              </a:r>
            </a:p>
          </p:txBody>
        </p:sp>
      </p:grpSp>
      <p:grpSp>
        <p:nvGrpSpPr>
          <p:cNvPr id="5" name="Gruppieren 4">
            <a:extLst>
              <a:ext uri="{FF2B5EF4-FFF2-40B4-BE49-F238E27FC236}">
                <a16:creationId xmlns:a16="http://schemas.microsoft.com/office/drawing/2014/main" id="{F2EAAEAA-16C6-EC12-6796-1A247D824F99}"/>
              </a:ext>
            </a:extLst>
          </p:cNvPr>
          <p:cNvGrpSpPr/>
          <p:nvPr/>
        </p:nvGrpSpPr>
        <p:grpSpPr>
          <a:xfrm>
            <a:off x="76994" y="411641"/>
            <a:ext cx="2590800" cy="884553"/>
            <a:chOff x="5342381" y="504222"/>
            <a:chExt cx="1560909" cy="1975354"/>
          </a:xfrm>
        </p:grpSpPr>
        <p:sp>
          <p:nvSpPr>
            <p:cNvPr id="6" name="Rechteck 5">
              <a:extLst>
                <a:ext uri="{FF2B5EF4-FFF2-40B4-BE49-F238E27FC236}">
                  <a16:creationId xmlns:a16="http://schemas.microsoft.com/office/drawing/2014/main" id="{763C852B-D30B-03A0-89BF-32BA8EF6B158}"/>
                </a:ext>
              </a:extLst>
            </p:cNvPr>
            <p:cNvSpPr/>
            <p:nvPr/>
          </p:nvSpPr>
          <p:spPr>
            <a:xfrm>
              <a:off x="5342381" y="504222"/>
              <a:ext cx="1560909" cy="1975354"/>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sz="2000"/>
            </a:p>
          </p:txBody>
        </p:sp>
        <p:sp>
          <p:nvSpPr>
            <p:cNvPr id="7" name="Textfeld 6">
              <a:extLst>
                <a:ext uri="{FF2B5EF4-FFF2-40B4-BE49-F238E27FC236}">
                  <a16:creationId xmlns:a16="http://schemas.microsoft.com/office/drawing/2014/main" id="{479A5B9F-50A6-BF4A-FCBA-0CEF9F23D847}"/>
                </a:ext>
              </a:extLst>
            </p:cNvPr>
            <p:cNvSpPr txBox="1"/>
            <p:nvPr/>
          </p:nvSpPr>
          <p:spPr>
            <a:xfrm>
              <a:off x="5342381" y="504222"/>
              <a:ext cx="1560909" cy="19753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None/>
              </a:pPr>
              <a:r>
                <a:rPr lang="de-DE" sz="2000" kern="1200" dirty="0">
                  <a:latin typeface="HelveticaNeueLTPro-Cn"/>
                </a:rPr>
                <a:t>Einen Stapel mit den ungekennzeichneten Stimmzetteln.</a:t>
              </a:r>
            </a:p>
          </p:txBody>
        </p:sp>
      </p:grpSp>
      <p:grpSp>
        <p:nvGrpSpPr>
          <p:cNvPr id="10" name="Gruppieren 9">
            <a:extLst>
              <a:ext uri="{FF2B5EF4-FFF2-40B4-BE49-F238E27FC236}">
                <a16:creationId xmlns:a16="http://schemas.microsoft.com/office/drawing/2014/main" id="{30FC8A23-8A3B-C813-661B-084D4BDB8BB5}"/>
              </a:ext>
            </a:extLst>
          </p:cNvPr>
          <p:cNvGrpSpPr/>
          <p:nvPr/>
        </p:nvGrpSpPr>
        <p:grpSpPr>
          <a:xfrm>
            <a:off x="2743994" y="99745"/>
            <a:ext cx="3124200" cy="5387449"/>
            <a:chOff x="2743994" y="99745"/>
            <a:chExt cx="3124200" cy="5387449"/>
          </a:xfrm>
        </p:grpSpPr>
        <p:graphicFrame>
          <p:nvGraphicFramePr>
            <p:cNvPr id="11" name="Inhaltsplatzhalter 6">
              <a:extLst>
                <a:ext uri="{FF2B5EF4-FFF2-40B4-BE49-F238E27FC236}">
                  <a16:creationId xmlns:a16="http://schemas.microsoft.com/office/drawing/2014/main" id="{E0ECD6FB-AC2B-898C-3802-DADB30E70513}"/>
                </a:ext>
              </a:extLst>
            </p:cNvPr>
            <p:cNvGraphicFramePr>
              <a:graphicFrameLocks/>
            </p:cNvGraphicFramePr>
            <p:nvPr>
              <p:extLst>
                <p:ext uri="{D42A27DB-BD31-4B8C-83A1-F6EECF244321}">
                  <p14:modId xmlns:p14="http://schemas.microsoft.com/office/powerpoint/2010/main" val="3630613023"/>
                </p:ext>
              </p:extLst>
            </p:nvPr>
          </p:nvGraphicFramePr>
          <p:xfrm>
            <a:off x="2743994" y="99745"/>
            <a:ext cx="3124200" cy="5387449"/>
          </p:xfrm>
          <a:graphic>
            <a:graphicData uri="http://schemas.openxmlformats.org/drawingml/2006/table">
              <a:tbl>
                <a:tblPr firstRow="1" bandRow="1">
                  <a:tableStyleId>{5940675A-B579-460E-94D1-54222C63F5DA}</a:tableStyleId>
                </a:tblPr>
                <a:tblGrid>
                  <a:gridCol w="430146">
                    <a:extLst>
                      <a:ext uri="{9D8B030D-6E8A-4147-A177-3AD203B41FA5}">
                        <a16:colId xmlns:a16="http://schemas.microsoft.com/office/drawing/2014/main" val="485156257"/>
                      </a:ext>
                    </a:extLst>
                  </a:gridCol>
                  <a:gridCol w="484254">
                    <a:extLst>
                      <a:ext uri="{9D8B030D-6E8A-4147-A177-3AD203B41FA5}">
                        <a16:colId xmlns:a16="http://schemas.microsoft.com/office/drawing/2014/main" val="8195842"/>
                      </a:ext>
                    </a:extLst>
                  </a:gridCol>
                  <a:gridCol w="220980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1</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800" dirty="0">
                          <a:latin typeface="HelveticaNeueLTPro-Cn"/>
                        </a:endParaRPr>
                      </a:p>
                    </a:txBody>
                    <a:tcPr>
                      <a:solidFill>
                        <a:schemeClr val="bg1"/>
                      </a:solidFill>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A-Partei</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endParaRPr lang="de-DE" sz="800" dirty="0">
                          <a:latin typeface="HelveticaNeueLTPro-Cn"/>
                        </a:endParaRPr>
                      </a:p>
                    </a:txBody>
                    <a:tcPr>
                      <a:solidFill>
                        <a:schemeClr val="bg1"/>
                      </a:solidFill>
                    </a:tcPr>
                  </a:tc>
                  <a:tc>
                    <a:txBody>
                      <a:bodyPr/>
                      <a:lstStyle/>
                      <a:p>
                        <a:pPr marL="355600" indent="-355600">
                          <a:lnSpc>
                            <a:spcPct val="100000"/>
                          </a:lnSpc>
                          <a:tabLst>
                            <a:tab pos="269875" algn="l"/>
                          </a:tabLst>
                        </a:pPr>
                        <a:r>
                          <a:rPr lang="de-DE" sz="800" dirty="0">
                            <a:latin typeface="HelveticaNeueLTPro-Cn"/>
                          </a:rPr>
                          <a:t>101</a:t>
                        </a:r>
                        <a:endParaRPr lang="de-DE" sz="800" dirty="0">
                          <a:latin typeface="HelveticaNeueLTPro-Cn"/>
                          <a:cs typeface="Arial"/>
                        </a:endParaRP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tabLst/>
                        </a:pPr>
                        <a:r>
                          <a:rPr lang="de-DE" sz="800" b="1" spc="-10" dirty="0">
                            <a:latin typeface="HelveticaNeueLTPro-Cn"/>
                            <a:cs typeface="Arial"/>
                          </a:rPr>
                          <a:t>Burghauser </a:t>
                        </a:r>
                        <a:r>
                          <a:rPr lang="de-DE" sz="800" b="1" spc="-5" dirty="0">
                            <a:latin typeface="HelveticaNeueLTPro-Cn"/>
                            <a:cs typeface="Arial"/>
                          </a:rPr>
                          <a:t>Fritz</a:t>
                        </a:r>
                        <a:r>
                          <a:rPr lang="de-DE" sz="800" b="0" spc="-5" dirty="0">
                            <a:latin typeface="HelveticaNeueLTPro-Cn"/>
                            <a:cs typeface="Arial"/>
                          </a:rPr>
                          <a:t>,</a:t>
                        </a:r>
                        <a:r>
                          <a:rPr lang="de-DE" sz="800" b="1" spc="90" dirty="0">
                            <a:latin typeface="HelveticaNeueLTPro-Cn"/>
                            <a:cs typeface="Arial"/>
                          </a:rPr>
                          <a:t> </a:t>
                        </a:r>
                        <a:r>
                          <a:rPr lang="de-DE" sz="800" spc="-10" dirty="0">
                            <a:latin typeface="HelveticaNeueLTPro-Cn"/>
                            <a:cs typeface="Arial"/>
                          </a:rPr>
                          <a:t>Kunstformer, </a:t>
                        </a:r>
                      </a:p>
                      <a:p>
                        <a:pPr marL="0" indent="0">
                          <a:lnSpc>
                            <a:spcPct val="100000"/>
                          </a:lnSpc>
                          <a:tabLst/>
                        </a:pPr>
                        <a:r>
                          <a:rPr lang="de-DE" sz="800" spc="15" dirty="0">
                            <a:latin typeface="HelveticaNeueLTPro-Cn"/>
                            <a:cs typeface="Arial"/>
                          </a:rPr>
                          <a:t>Gemeinderatsmitglied</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431805989"/>
                    </a:ext>
                  </a:extLst>
                </a:tr>
                <a:tr h="393368">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Schröder Heike</a:t>
                        </a:r>
                        <a:r>
                          <a:rPr lang="de-DE" sz="800" b="0" spc="15" dirty="0">
                            <a:latin typeface="HelveticaNeueLTPro-Cn"/>
                            <a:cs typeface="Arial"/>
                          </a:rPr>
                          <a:t>, </a:t>
                        </a:r>
                        <a:r>
                          <a:rPr lang="de-DE" sz="800" spc="15" dirty="0">
                            <a:latin typeface="HelveticaNeueLTPro-Cn"/>
                            <a:cs typeface="Arial"/>
                          </a:rPr>
                          <a:t>selbstständige </a:t>
                        </a:r>
                        <a:r>
                          <a:rPr lang="de-DE" sz="800" spc="-5" dirty="0">
                            <a:latin typeface="HelveticaNeueLTPro-Cn"/>
                            <a:cs typeface="Arial"/>
                          </a:rPr>
                          <a:t>Kauffrau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1896926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Dr. Müller </a:t>
                        </a:r>
                        <a:r>
                          <a:rPr lang="de-DE" sz="800" b="1" spc="-5" dirty="0">
                            <a:latin typeface="HelveticaNeueLTPro-Cn"/>
                            <a:cs typeface="Arial"/>
                          </a:rPr>
                          <a:t>Georg</a:t>
                        </a:r>
                        <a:r>
                          <a:rPr lang="de-DE" sz="800" b="0" spc="-5" dirty="0">
                            <a:latin typeface="HelveticaNeueLTPro-Cn"/>
                            <a:cs typeface="Arial"/>
                          </a:rPr>
                          <a:t>, </a:t>
                        </a:r>
                        <a:r>
                          <a:rPr lang="de-DE" sz="800" spc="-5" dirty="0">
                            <a:latin typeface="HelveticaNeueLTPro-Cn"/>
                            <a:cs typeface="Arial"/>
                          </a:rPr>
                          <a:t>Arzt,</a:t>
                        </a:r>
                        <a:r>
                          <a:rPr lang="de-DE" sz="800" spc="-55" dirty="0">
                            <a:latin typeface="HelveticaNeueLTPro-Cn"/>
                            <a:cs typeface="Arial"/>
                          </a:rPr>
                          <a:t> </a:t>
                        </a:r>
                        <a:r>
                          <a:rPr lang="de-DE" sz="800" spc="-5" dirty="0">
                            <a:latin typeface="HelveticaNeueLTPro-Cn"/>
                            <a:cs typeface="Arial"/>
                          </a:rPr>
                          <a:t>Kreisrat</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66653955"/>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104</a:t>
                        </a: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pPr>
                        <a:r>
                          <a:rPr lang="de-DE" sz="800" b="1" spc="-10" dirty="0">
                            <a:latin typeface="HelveticaNeueLTPro-Cn"/>
                            <a:cs typeface="Arial"/>
                          </a:rPr>
                          <a:t>Storch Renate</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Gastwirtin, </a:t>
                        </a:r>
                        <a:r>
                          <a:rPr lang="de-DE" sz="800" spc="15" dirty="0">
                            <a:latin typeface="HelveticaNeueLTPro-Cn"/>
                            <a:cs typeface="Arial"/>
                          </a:rPr>
                          <a:t>Kreisrätin</a:t>
                        </a:r>
                      </a:p>
                      <a:p>
                        <a:pPr marL="0" indent="0">
                          <a:lnSpc>
                            <a:spcPct val="100000"/>
                          </a:lnSpc>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5586763"/>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105</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5" dirty="0">
                            <a:latin typeface="HelveticaNeueLTPro-Cn"/>
                            <a:cs typeface="Arial"/>
                          </a:rPr>
                          <a:t>Böhm </a:t>
                        </a:r>
                        <a:r>
                          <a:rPr lang="de-DE" sz="800" b="1" spc="15" dirty="0">
                            <a:latin typeface="HelveticaNeueLTPro-Cn"/>
                            <a:cs typeface="Arial"/>
                          </a:rPr>
                          <a:t>Andreas</a:t>
                        </a:r>
                        <a:r>
                          <a:rPr lang="de-DE" sz="800" b="0" spc="15" dirty="0">
                            <a:latin typeface="HelveticaNeueLTPro-Cn"/>
                            <a:cs typeface="Arial"/>
                          </a:rPr>
                          <a:t>, </a:t>
                        </a:r>
                        <a:r>
                          <a:rPr lang="de-DE" sz="800" spc="15" dirty="0">
                            <a:latin typeface="HelveticaNeueLTPro-Cn"/>
                            <a:cs typeface="Arial"/>
                          </a:rPr>
                          <a:t>Kaufmann, </a:t>
                        </a:r>
                      </a:p>
                      <a:p>
                        <a:pPr>
                          <a:lnSpc>
                            <a:spcPct val="100000"/>
                          </a:lnSpc>
                        </a:pPr>
                        <a:r>
                          <a:rPr lang="de-DE" sz="800" spc="-10" dirty="0">
                            <a:latin typeface="HelveticaNeueLTPro-Cn"/>
                            <a:cs typeface="Arial"/>
                          </a:rPr>
                          <a:t>Stellvertreter </a:t>
                        </a:r>
                        <a:r>
                          <a:rPr lang="de-DE" sz="800" spc="-5" dirty="0">
                            <a:latin typeface="HelveticaNeueLTPro-Cn"/>
                            <a:cs typeface="Arial"/>
                          </a:rPr>
                          <a:t>des</a:t>
                        </a:r>
                        <a:r>
                          <a:rPr lang="de-DE" sz="800" spc="20" dirty="0">
                            <a:latin typeface="HelveticaNeueLTPro-Cn"/>
                            <a:cs typeface="Arial"/>
                          </a:rPr>
                          <a:t> </a:t>
                        </a:r>
                        <a:r>
                          <a:rPr lang="de-DE" sz="800" spc="-10" dirty="0">
                            <a:latin typeface="HelveticaNeueLTPro-Cn"/>
                            <a:cs typeface="Arial"/>
                          </a:rPr>
                          <a:t>Landrats</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31332311"/>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106</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Alexandros Stavros</a:t>
                        </a:r>
                        <a:r>
                          <a:rPr lang="de-DE" sz="800" b="0" spc="-10" dirty="0">
                            <a:latin typeface="HelveticaNeueLTPro-Cn"/>
                            <a:cs typeface="Arial"/>
                          </a:rPr>
                          <a:t>,</a:t>
                        </a:r>
                        <a:r>
                          <a:rPr lang="de-DE" sz="800" b="1" spc="-65" dirty="0">
                            <a:latin typeface="HelveticaNeueLTPro-Cn"/>
                            <a:cs typeface="Arial"/>
                          </a:rPr>
                          <a:t> </a:t>
                        </a:r>
                        <a:r>
                          <a:rPr lang="de-DE" sz="800" spc="-5" dirty="0">
                            <a:latin typeface="HelveticaNeueLTPro-Cn"/>
                            <a:cs typeface="Arial"/>
                          </a:rPr>
                          <a:t>Kraftfahrer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9241312"/>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107</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Schenkel Hans</a:t>
                        </a:r>
                        <a:r>
                          <a:rPr lang="de-DE" sz="800" b="0" spc="15" dirty="0">
                            <a:latin typeface="HelveticaNeueLTPro-Cn"/>
                            <a:cs typeface="Arial"/>
                          </a:rPr>
                          <a:t>,</a:t>
                        </a:r>
                        <a:r>
                          <a:rPr lang="de-DE" sz="800" b="1" spc="60" dirty="0">
                            <a:latin typeface="HelveticaNeueLTPro-Cn"/>
                            <a:cs typeface="Arial"/>
                          </a:rPr>
                          <a:t> </a:t>
                        </a:r>
                        <a:r>
                          <a:rPr lang="de-DE" sz="800" spc="15" dirty="0">
                            <a:latin typeface="HelveticaNeueLTPro-Cn"/>
                            <a:cs typeface="Arial"/>
                          </a:rPr>
                          <a:t>Vertreter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0979650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108</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Almer </a:t>
                        </a:r>
                        <a:r>
                          <a:rPr lang="de-DE" sz="800" b="1" spc="10" dirty="0">
                            <a:latin typeface="HelveticaNeueLTPro-Cn"/>
                            <a:cs typeface="Arial"/>
                          </a:rPr>
                          <a:t>Karin</a:t>
                        </a:r>
                        <a:r>
                          <a:rPr lang="de-DE" sz="800" b="0" spc="10" dirty="0">
                            <a:latin typeface="HelveticaNeueLTPro-Cn"/>
                            <a:cs typeface="Arial"/>
                          </a:rPr>
                          <a:t>, </a:t>
                        </a:r>
                        <a:r>
                          <a:rPr lang="de-DE" sz="800" spc="15" dirty="0">
                            <a:latin typeface="HelveticaNeueLTPro-Cn"/>
                            <a:cs typeface="Arial"/>
                          </a:rPr>
                          <a:t>Diplom-Verwaltungs</a:t>
                        </a:r>
                        <a:r>
                          <a:rPr lang="de-DE" sz="800" spc="-5" dirty="0">
                            <a:latin typeface="HelveticaNeueLTPro-Cn"/>
                            <a:cs typeface="Arial"/>
                          </a:rPr>
                          <a:t>wirtin </a:t>
                        </a:r>
                        <a:r>
                          <a:rPr lang="de-DE" sz="800" spc="-10" dirty="0">
                            <a:latin typeface="HelveticaNeueLTPro-Cn"/>
                            <a:cs typeface="Arial"/>
                          </a:rPr>
                          <a:t>(FH),</a:t>
                        </a:r>
                        <a:r>
                          <a:rPr lang="de-DE" sz="800" dirty="0">
                            <a:latin typeface="HelveticaNeueLTPro-Cn"/>
                            <a:cs typeface="Arial"/>
                          </a:rPr>
                          <a:t> </a:t>
                        </a:r>
                        <a:r>
                          <a:rPr lang="de-DE" sz="800" spc="-10" dirty="0">
                            <a:latin typeface="HelveticaNeueLTPro-Cn"/>
                            <a:cs typeface="Arial"/>
                          </a:rPr>
                          <a:t>Regierungsamtfrau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57217244"/>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109</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Stangl Josef</a:t>
                        </a:r>
                        <a:r>
                          <a:rPr lang="de-DE" sz="800" b="0" spc="-10" dirty="0">
                            <a:latin typeface="HelveticaNeueLTPro-Cn"/>
                            <a:cs typeface="Arial"/>
                          </a:rPr>
                          <a:t>, </a:t>
                        </a:r>
                        <a:r>
                          <a:rPr lang="de-DE" sz="800" spc="-10" dirty="0">
                            <a:latin typeface="HelveticaNeueLTPro-Cn"/>
                            <a:cs typeface="Arial"/>
                          </a:rPr>
                          <a:t>Diplom-Volkswirt, </a:t>
                        </a:r>
                      </a:p>
                      <a:p>
                        <a:pPr>
                          <a:lnSpc>
                            <a:spcPct val="100000"/>
                          </a:lnSpc>
                        </a:pPr>
                        <a:r>
                          <a:rPr lang="de-DE" sz="800" spc="15" dirty="0">
                            <a:latin typeface="HelveticaNeueLTPro-Cn"/>
                            <a:cs typeface="Arial"/>
                          </a:rPr>
                          <a:t>Versicherungsvertreter</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27502493"/>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110</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Moser Franz </a:t>
                        </a:r>
                        <a:r>
                          <a:rPr lang="de-DE" sz="800" b="0" spc="-10" dirty="0">
                            <a:latin typeface="HelveticaNeueLTPro-Cn"/>
                            <a:cs typeface="Arial"/>
                          </a:rPr>
                          <a:t>sen., Techniker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67971965"/>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111</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Obermüller Paula</a:t>
                        </a:r>
                        <a:r>
                          <a:rPr lang="de-DE" sz="800" b="0" spc="-10" dirty="0">
                            <a:latin typeface="HelveticaNeueLTPro-Cn"/>
                            <a:cs typeface="Arial"/>
                          </a:rPr>
                          <a:t>,</a:t>
                        </a:r>
                        <a:r>
                          <a:rPr lang="de-DE" sz="800" b="0" spc="-90" dirty="0">
                            <a:latin typeface="HelveticaNeueLTPro-Cn"/>
                            <a:cs typeface="Arial"/>
                          </a:rPr>
                          <a:t> </a:t>
                        </a:r>
                        <a:r>
                          <a:rPr lang="de-DE" sz="800" b="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952960764"/>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Huber </a:t>
                        </a:r>
                        <a:r>
                          <a:rPr lang="de-DE" sz="800" b="1" spc="15" dirty="0">
                            <a:latin typeface="HelveticaNeueLTPro-Cn"/>
                            <a:cs typeface="Arial"/>
                          </a:rPr>
                          <a:t>Franz</a:t>
                        </a:r>
                        <a:r>
                          <a:rPr lang="de-DE" sz="800" b="0" spc="15" dirty="0">
                            <a:latin typeface="HelveticaNeueLTPro-Cn"/>
                            <a:cs typeface="Arial"/>
                          </a:rPr>
                          <a:t>,</a:t>
                        </a:r>
                        <a:r>
                          <a:rPr lang="de-DE" sz="800" b="1" spc="15" dirty="0">
                            <a:latin typeface="HelveticaNeueLTPro-Cn"/>
                            <a:cs typeface="Arial"/>
                          </a:rPr>
                          <a:t> </a:t>
                        </a:r>
                        <a:r>
                          <a:rPr lang="de-DE" sz="800" spc="15" dirty="0">
                            <a:latin typeface="HelveticaNeueLTPro-Cn"/>
                            <a:cs typeface="Arial"/>
                          </a:rPr>
                          <a:t>Bankangestellter</a:t>
                        </a:r>
                        <a:r>
                          <a:rPr lang="de-DE" sz="800" b="0" spc="15" dirty="0">
                            <a:latin typeface="HelveticaNeueLTPro-Cn"/>
                            <a:cs typeface="Arial"/>
                          </a:rPr>
                          <a:t>,</a:t>
                        </a:r>
                        <a:r>
                          <a:rPr lang="de-DE" sz="800" spc="15" dirty="0">
                            <a:latin typeface="HelveticaNeueLTPro-Cn"/>
                            <a:cs typeface="Arial"/>
                          </a:rPr>
                          <a:t> </a:t>
                        </a:r>
                      </a:p>
                      <a:p>
                        <a:pPr>
                          <a:lnSpc>
                            <a:spcPct val="100000"/>
                          </a:lnSpc>
                        </a:pPr>
                        <a:r>
                          <a:rPr lang="de-DE" sz="800" spc="-5" dirty="0">
                            <a:latin typeface="HelveticaNeueLTPro-Cn"/>
                            <a:cs typeface="Arial"/>
                          </a:rPr>
                          <a:t>Bezirksrat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36270376"/>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Sauer Hermann</a:t>
                        </a:r>
                        <a:r>
                          <a:rPr lang="de-DE" sz="800" b="0" spc="-10" dirty="0">
                            <a:latin typeface="HelveticaNeueLTPro-Cn"/>
                            <a:cs typeface="Arial"/>
                          </a:rPr>
                          <a:t>,</a:t>
                        </a:r>
                        <a:r>
                          <a:rPr lang="de-DE" sz="800" b="1" spc="-95" dirty="0">
                            <a:latin typeface="HelveticaNeueLTPro-Cn"/>
                            <a:cs typeface="Arial"/>
                          </a:rPr>
                          <a:t> </a:t>
                        </a:r>
                        <a:r>
                          <a:rPr lang="de-DE" sz="800" spc="-5" dirty="0">
                            <a:latin typeface="HelveticaNeueLTPro-Cn"/>
                            <a:cs typeface="Arial"/>
                          </a:rPr>
                          <a:t>Installateur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3382223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114</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Gruber </a:t>
                        </a:r>
                        <a:r>
                          <a:rPr lang="de-DE" sz="800" b="1" spc="-5" dirty="0">
                            <a:latin typeface="HelveticaNeueLTPro-Cn"/>
                            <a:cs typeface="Arial"/>
                          </a:rPr>
                          <a:t>Georg</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Gerbereibesitzer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9354141"/>
                    </a:ext>
                  </a:extLst>
                </a:tr>
              </a:tbl>
            </a:graphicData>
          </a:graphic>
        </p:graphicFrame>
        <p:sp>
          <p:nvSpPr>
            <p:cNvPr id="12" name="object 12">
              <a:extLst>
                <a:ext uri="{FF2B5EF4-FFF2-40B4-BE49-F238E27FC236}">
                  <a16:creationId xmlns:a16="http://schemas.microsoft.com/office/drawing/2014/main" id="{B685197A-0674-1876-15B1-7D22A8F78380}"/>
                </a:ext>
              </a:extLst>
            </p:cNvPr>
            <p:cNvSpPr/>
            <p:nvPr/>
          </p:nvSpPr>
          <p:spPr>
            <a:xfrm>
              <a:off x="28201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grpSp>
      <p:grpSp>
        <p:nvGrpSpPr>
          <p:cNvPr id="13" name="Gruppieren 12">
            <a:extLst>
              <a:ext uri="{FF2B5EF4-FFF2-40B4-BE49-F238E27FC236}">
                <a16:creationId xmlns:a16="http://schemas.microsoft.com/office/drawing/2014/main" id="{6FF5F940-E4AC-403A-C3AA-65818B6D1526}"/>
              </a:ext>
            </a:extLst>
          </p:cNvPr>
          <p:cNvGrpSpPr/>
          <p:nvPr/>
        </p:nvGrpSpPr>
        <p:grpSpPr>
          <a:xfrm>
            <a:off x="5944394" y="99745"/>
            <a:ext cx="3120198" cy="5387449"/>
            <a:chOff x="5944394" y="99745"/>
            <a:chExt cx="3120198" cy="5387449"/>
          </a:xfrm>
        </p:grpSpPr>
        <p:graphicFrame>
          <p:nvGraphicFramePr>
            <p:cNvPr id="14" name="Inhaltsplatzhalter 6">
              <a:extLst>
                <a:ext uri="{FF2B5EF4-FFF2-40B4-BE49-F238E27FC236}">
                  <a16:creationId xmlns:a16="http://schemas.microsoft.com/office/drawing/2014/main" id="{5D2A3407-8BC8-0145-1382-42577929C065}"/>
                </a:ext>
              </a:extLst>
            </p:cNvPr>
            <p:cNvGraphicFramePr>
              <a:graphicFrameLocks/>
            </p:cNvGraphicFramePr>
            <p:nvPr>
              <p:extLst>
                <p:ext uri="{D42A27DB-BD31-4B8C-83A1-F6EECF244321}">
                  <p14:modId xmlns:p14="http://schemas.microsoft.com/office/powerpoint/2010/main" val="475516580"/>
                </p:ext>
              </p:extLst>
            </p:nvPr>
          </p:nvGraphicFramePr>
          <p:xfrm>
            <a:off x="5944394" y="99745"/>
            <a:ext cx="3120198" cy="5387449"/>
          </p:xfrm>
          <a:graphic>
            <a:graphicData uri="http://schemas.openxmlformats.org/drawingml/2006/table">
              <a:tbl>
                <a:tblPr firstRow="1" bandRow="1">
                  <a:tableStyleId>{5940675A-B579-460E-94D1-54222C63F5DA}</a:tableStyleId>
                </a:tblPr>
                <a:tblGrid>
                  <a:gridCol w="495330">
                    <a:extLst>
                      <a:ext uri="{9D8B030D-6E8A-4147-A177-3AD203B41FA5}">
                        <a16:colId xmlns:a16="http://schemas.microsoft.com/office/drawing/2014/main" val="485156257"/>
                      </a:ext>
                    </a:extLst>
                  </a:gridCol>
                  <a:gridCol w="429958">
                    <a:extLst>
                      <a:ext uri="{9D8B030D-6E8A-4147-A177-3AD203B41FA5}">
                        <a16:colId xmlns:a16="http://schemas.microsoft.com/office/drawing/2014/main" val="8195842"/>
                      </a:ext>
                    </a:extLst>
                  </a:gridCol>
                  <a:gridCol w="219491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2</a:t>
                        </a:r>
                      </a:p>
                    </a:txBody>
                    <a:tcPr>
                      <a:lnR w="12700" cap="flat" cmpd="sng" algn="ctr">
                        <a:solidFill>
                          <a:schemeClr val="tx1"/>
                        </a:solidFill>
                        <a:prstDash val="solid"/>
                        <a:round/>
                        <a:headEnd type="none" w="med" len="med"/>
                        <a:tailEnd type="none" w="med" len="med"/>
                      </a:lnR>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1000" dirty="0">
                          <a:latin typeface="HelveticaNeueLTPro-Cn"/>
                        </a:endParaRPr>
                      </a:p>
                    </a:txBody>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B-Partei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marL="355600" indent="-355600">
                          <a:lnSpc>
                            <a:spcPct val="100000"/>
                          </a:lnSpc>
                          <a:tabLst>
                            <a:tab pos="269875" algn="l"/>
                          </a:tabLst>
                        </a:pPr>
                        <a:r>
                          <a:rPr lang="de-DE" sz="800" dirty="0">
                            <a:latin typeface="HelveticaNeueLTPro-Cn"/>
                          </a:rPr>
                          <a:t>201</a:t>
                        </a:r>
                        <a:endParaRPr lang="de-DE" sz="800" dirty="0">
                          <a:latin typeface="HelveticaNeueLTPro-Cn"/>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tabLst/>
                        </a:pPr>
                        <a:r>
                          <a:rPr lang="de-DE" sz="800" b="1" spc="-10" dirty="0">
                            <a:latin typeface="HelveticaNeueLTPro-Cn"/>
                            <a:cs typeface="Arial"/>
                          </a:rPr>
                          <a:t>Dr. Straßer Maria</a:t>
                        </a:r>
                        <a:r>
                          <a:rPr lang="de-DE" sz="800" b="0" spc="-10" dirty="0">
                            <a:latin typeface="HelveticaNeueLTPro-Cn"/>
                            <a:cs typeface="Arial"/>
                          </a:rPr>
                          <a:t>, Professorin</a:t>
                        </a:r>
                      </a:p>
                      <a:p>
                        <a:pPr marL="0" indent="0">
                          <a:lnSpc>
                            <a:spcPct val="100000"/>
                          </a:lnSpc>
                          <a:tabLst/>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1805989"/>
                    </a:ext>
                  </a:extLst>
                </a:tr>
                <a:tr h="393368">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8969269"/>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6653955"/>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586763"/>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1332311"/>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241312"/>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a:t>
                        </a:r>
                        <a:r>
                          <a:rPr lang="de-DE" sz="800" kern="1200" spc="-5" dirty="0">
                            <a:solidFill>
                              <a:schemeClr val="tx1"/>
                            </a:solidFill>
                            <a:latin typeface="HelveticaNeueLTPro-Cn"/>
                            <a:ea typeface="+mn-ea"/>
                            <a:cs typeface="Arial"/>
                          </a:rPr>
                          <a:t> Innenarchitektin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9796509"/>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 </a:t>
                        </a:r>
                        <a:r>
                          <a:rPr lang="de-DE" sz="800" kern="1200" spc="-5" dirty="0">
                            <a:solidFill>
                              <a:schemeClr val="tx1"/>
                            </a:solidFill>
                            <a:latin typeface="HelveticaNeueLTPro-Cn"/>
                            <a:ea typeface="+mn-ea"/>
                            <a:cs typeface="Arial"/>
                          </a:rPr>
                          <a:t>Innenarchitektin</a:t>
                        </a:r>
                      </a:p>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7217244"/>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7502493"/>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971965"/>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0000"/>
                          </a:lnSpc>
                        </a:pPr>
                        <a:r>
                          <a:rPr lang="de-DE" sz="800" b="1" spc="-10" dirty="0">
                            <a:latin typeface="HelveticaNeueLTPro-Cn"/>
                            <a:cs typeface="Arial"/>
                          </a:rPr>
                          <a:t>Palm Ida</a:t>
                        </a:r>
                        <a:r>
                          <a:rPr lang="de-DE" sz="800" b="0" spc="-10" dirty="0">
                            <a:latin typeface="HelveticaNeueLTPro-Cn"/>
                            <a:cs typeface="Arial"/>
                          </a:rPr>
                          <a:t>,</a:t>
                        </a:r>
                        <a:r>
                          <a:rPr lang="de-DE" sz="800" b="1" spc="-90" dirty="0">
                            <a:latin typeface="HelveticaNeueLTPro-Cn"/>
                            <a:cs typeface="Arial"/>
                          </a:rPr>
                          <a:t> </a:t>
                        </a:r>
                        <a:r>
                          <a:rPr lang="de-DE" sz="80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2960764"/>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206</a:t>
                        </a:r>
                      </a:p>
                    </a:txBody>
                    <a:tcPr>
                      <a:lnR w="12700" cap="flat" cmpd="sng" algn="ctr">
                        <a:noFill/>
                        <a:prstDash val="solid"/>
                        <a:round/>
                        <a:headEnd type="none" w="med" len="med"/>
                        <a:tailEnd type="none" w="med" len="med"/>
                      </a:lnR>
                    </a:tcPr>
                  </a:tc>
                  <a:tc>
                    <a:txBody>
                      <a:bodyPr/>
                      <a:lstStyle/>
                      <a:p>
                        <a:pPr>
                          <a:lnSpc>
                            <a:spcPct val="100000"/>
                          </a:lnSpc>
                        </a:pPr>
                        <a:r>
                          <a:rPr lang="de-DE" sz="800" b="1" spc="15" dirty="0">
                            <a:latin typeface="HelveticaNeueLTPro-Cn"/>
                            <a:cs typeface="Arial"/>
                          </a:rPr>
                          <a:t>Deimel Charlotte</a:t>
                        </a:r>
                        <a:r>
                          <a:rPr lang="de-DE" sz="800" b="0" spc="15" dirty="0">
                            <a:latin typeface="HelveticaNeueLTPro-Cn"/>
                            <a:cs typeface="Arial"/>
                          </a:rPr>
                          <a:t>, </a:t>
                        </a:r>
                        <a:r>
                          <a:rPr lang="de-DE" sz="800" spc="15" dirty="0">
                            <a:latin typeface="HelveticaNeueLTPro-Cn"/>
                            <a:cs typeface="Arial"/>
                          </a:rPr>
                          <a:t>Studentin</a:t>
                        </a:r>
                      </a:p>
                      <a:p>
                        <a:pPr>
                          <a:lnSpc>
                            <a:spcPct val="100000"/>
                          </a:lnSpc>
                        </a:pPr>
                        <a:endParaRPr lang="de-DE" sz="800" spc="-5"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270376"/>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207</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Glotz Georg</a:t>
                        </a:r>
                        <a:r>
                          <a:rPr lang="de-DE" sz="800" b="0" spc="-10" dirty="0">
                            <a:latin typeface="HelveticaNeueLTPro-Cn"/>
                            <a:cs typeface="Arial"/>
                          </a:rPr>
                          <a:t>,</a:t>
                        </a:r>
                        <a:r>
                          <a:rPr lang="de-DE" sz="800" b="0" spc="-95" dirty="0">
                            <a:latin typeface="HelveticaNeueLTPro-Cn"/>
                            <a:cs typeface="Arial"/>
                          </a:rPr>
                          <a:t> </a:t>
                        </a:r>
                        <a:r>
                          <a:rPr lang="de-DE" sz="800" spc="-10" dirty="0">
                            <a:latin typeface="HelveticaNeueLTPro-Cn"/>
                            <a:cs typeface="Arial"/>
                          </a:rPr>
                          <a:t>Metzgermeister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822239"/>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208</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Lehr Isolde</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selbst. Apothekerin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354141"/>
                    </a:ext>
                  </a:extLst>
                </a:tr>
              </a:tbl>
            </a:graphicData>
          </a:graphic>
        </p:graphicFrame>
        <p:sp>
          <p:nvSpPr>
            <p:cNvPr id="15" name="object 12">
              <a:extLst>
                <a:ext uri="{FF2B5EF4-FFF2-40B4-BE49-F238E27FC236}">
                  <a16:creationId xmlns:a16="http://schemas.microsoft.com/office/drawing/2014/main" id="{951318E2-027A-9EE0-A7A8-8DCC78537B44}"/>
                </a:ext>
              </a:extLst>
            </p:cNvPr>
            <p:cNvSpPr/>
            <p:nvPr/>
          </p:nvSpPr>
          <p:spPr>
            <a:xfrm>
              <a:off x="60205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grpSp>
      <p:sp>
        <p:nvSpPr>
          <p:cNvPr id="3" name="Textfeld 2">
            <a:extLst>
              <a:ext uri="{FF2B5EF4-FFF2-40B4-BE49-F238E27FC236}">
                <a16:creationId xmlns:a16="http://schemas.microsoft.com/office/drawing/2014/main" id="{7B28E74F-269F-4327-CF35-B32E80776658}"/>
              </a:ext>
            </a:extLst>
          </p:cNvPr>
          <p:cNvSpPr txBox="1"/>
          <p:nvPr/>
        </p:nvSpPr>
        <p:spPr>
          <a:xfrm>
            <a:off x="229394" y="1524794"/>
            <a:ext cx="2362200" cy="369332"/>
          </a:xfrm>
          <a:prstGeom prst="rect">
            <a:avLst/>
          </a:prstGeom>
          <a:noFill/>
        </p:spPr>
        <p:txBody>
          <a:bodyPr wrap="square" rtlCol="0">
            <a:spAutoFit/>
          </a:bodyPr>
          <a:lstStyle/>
          <a:p>
            <a:r>
              <a:rPr lang="de-DE" dirty="0"/>
              <a:t>Urnenwahl</a:t>
            </a:r>
          </a:p>
        </p:txBody>
      </p:sp>
    </p:spTree>
    <p:extLst>
      <p:ext uri="{BB962C8B-B14F-4D97-AF65-F5344CB8AC3E}">
        <p14:creationId xmlns:p14="http://schemas.microsoft.com/office/powerpoint/2010/main" val="182386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5AA3797-28AA-09DF-580F-6A5FD8025C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16" name="Inhaltsplatzhalter 15">
            <a:extLst>
              <a:ext uri="{FF2B5EF4-FFF2-40B4-BE49-F238E27FC236}">
                <a16:creationId xmlns:a16="http://schemas.microsoft.com/office/drawing/2014/main" id="{1F2BCAC7-FD40-17D8-BCCB-245F95C5A4BE}"/>
              </a:ext>
            </a:extLst>
          </p:cNvPr>
          <p:cNvSpPr>
            <a:spLocks noGrp="1"/>
          </p:cNvSpPr>
          <p:nvPr>
            <p:ph idx="11"/>
          </p:nvPr>
        </p:nvSpPr>
        <p:spPr/>
        <p:txBody>
          <a:bodyPr>
            <a:normAutofit fontScale="92500" lnSpcReduction="10000"/>
          </a:bodyPr>
          <a:lstStyle/>
          <a:p>
            <a:endParaRPr lang="de-DE"/>
          </a:p>
        </p:txBody>
      </p:sp>
      <p:grpSp>
        <p:nvGrpSpPr>
          <p:cNvPr id="4" name="Gruppieren 3">
            <a:extLst>
              <a:ext uri="{FF2B5EF4-FFF2-40B4-BE49-F238E27FC236}">
                <a16:creationId xmlns:a16="http://schemas.microsoft.com/office/drawing/2014/main" id="{A5A6DCF0-13A4-F121-830F-52BD526C66FE}"/>
              </a:ext>
            </a:extLst>
          </p:cNvPr>
          <p:cNvGrpSpPr/>
          <p:nvPr/>
        </p:nvGrpSpPr>
        <p:grpSpPr>
          <a:xfrm>
            <a:off x="76994" y="94841"/>
            <a:ext cx="2590800" cy="316800"/>
            <a:chOff x="5342381" y="187422"/>
            <a:chExt cx="1560909" cy="316800"/>
          </a:xfrm>
        </p:grpSpPr>
        <p:sp>
          <p:nvSpPr>
            <p:cNvPr id="8" name="Rechteck 7">
              <a:extLst>
                <a:ext uri="{FF2B5EF4-FFF2-40B4-BE49-F238E27FC236}">
                  <a16:creationId xmlns:a16="http://schemas.microsoft.com/office/drawing/2014/main" id="{1F9B2902-E087-3EFD-7919-B3B46DB5C9D2}"/>
                </a:ext>
              </a:extLst>
            </p:cNvPr>
            <p:cNvSpPr/>
            <p:nvPr/>
          </p:nvSpPr>
          <p:spPr>
            <a:xfrm>
              <a:off x="5342381" y="187422"/>
              <a:ext cx="1560909" cy="3168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feld 8">
              <a:extLst>
                <a:ext uri="{FF2B5EF4-FFF2-40B4-BE49-F238E27FC236}">
                  <a16:creationId xmlns:a16="http://schemas.microsoft.com/office/drawing/2014/main" id="{EBA3AECB-E093-AF6E-234F-3C2A4BF9EEC8}"/>
                </a:ext>
              </a:extLst>
            </p:cNvPr>
            <p:cNvSpPr txBox="1"/>
            <p:nvPr/>
          </p:nvSpPr>
          <p:spPr>
            <a:xfrm>
              <a:off x="5342381" y="187422"/>
              <a:ext cx="1560909" cy="31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lveticaNeueLTPro-Cn"/>
                  <a:ea typeface="+mn-ea"/>
                  <a:cs typeface="+mn-cs"/>
                </a:rPr>
                <a:t>Stapel 3</a:t>
              </a:r>
            </a:p>
          </p:txBody>
        </p:sp>
      </p:grpSp>
      <p:grpSp>
        <p:nvGrpSpPr>
          <p:cNvPr id="5" name="Gruppieren 4">
            <a:extLst>
              <a:ext uri="{FF2B5EF4-FFF2-40B4-BE49-F238E27FC236}">
                <a16:creationId xmlns:a16="http://schemas.microsoft.com/office/drawing/2014/main" id="{F2EAAEAA-16C6-EC12-6796-1A247D824F99}"/>
              </a:ext>
            </a:extLst>
          </p:cNvPr>
          <p:cNvGrpSpPr/>
          <p:nvPr/>
        </p:nvGrpSpPr>
        <p:grpSpPr>
          <a:xfrm>
            <a:off x="76994" y="411640"/>
            <a:ext cx="2590800" cy="2637153"/>
            <a:chOff x="5342381" y="504222"/>
            <a:chExt cx="1560909" cy="1975354"/>
          </a:xfrm>
        </p:grpSpPr>
        <p:sp>
          <p:nvSpPr>
            <p:cNvPr id="6" name="Rechteck 5">
              <a:extLst>
                <a:ext uri="{FF2B5EF4-FFF2-40B4-BE49-F238E27FC236}">
                  <a16:creationId xmlns:a16="http://schemas.microsoft.com/office/drawing/2014/main" id="{763C852B-D30B-03A0-89BF-32BA8EF6B158}"/>
                </a:ext>
              </a:extLst>
            </p:cNvPr>
            <p:cNvSpPr/>
            <p:nvPr/>
          </p:nvSpPr>
          <p:spPr>
            <a:xfrm>
              <a:off x="5342381" y="504222"/>
              <a:ext cx="1560909" cy="1975354"/>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7" name="Textfeld 6">
              <a:extLst>
                <a:ext uri="{FF2B5EF4-FFF2-40B4-BE49-F238E27FC236}">
                  <a16:creationId xmlns:a16="http://schemas.microsoft.com/office/drawing/2014/main" id="{479A5B9F-50A6-BF4A-FCBA-0CEF9F23D847}"/>
                </a:ext>
              </a:extLst>
            </p:cNvPr>
            <p:cNvSpPr txBox="1"/>
            <p:nvPr/>
          </p:nvSpPr>
          <p:spPr>
            <a:xfrm>
              <a:off x="5342381" y="504222"/>
              <a:ext cx="1560909" cy="19753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marR="0" lvl="1" indent="0" algn="l" defTabSz="533400" rtl="0" eaLnBrk="1" fontAlgn="auto" latinLnBrk="0" hangingPunct="1">
                <a:lnSpc>
                  <a:spcPct val="90000"/>
                </a:lnSpc>
                <a:spcBef>
                  <a:spcPct val="0"/>
                </a:spcBef>
                <a:spcAft>
                  <a:spcPct val="15000"/>
                </a:spcAft>
                <a:buClrTx/>
                <a:buSzTx/>
                <a:buFontTx/>
                <a:buNone/>
                <a:tabLst/>
                <a:defRPr/>
              </a:pPr>
              <a:r>
                <a:rPr kumimoji="0" lang="de-DE" sz="2000" b="0" i="0" u="none" strike="noStrike" kern="1200" cap="none" spc="0" normalizeH="0" baseline="0" noProof="0" dirty="0">
                  <a:ln>
                    <a:noFill/>
                  </a:ln>
                  <a:solidFill>
                    <a:prstClr val="black">
                      <a:hueOff val="0"/>
                      <a:satOff val="0"/>
                      <a:lumOff val="0"/>
                      <a:alphaOff val="0"/>
                    </a:prstClr>
                  </a:solidFill>
                  <a:effectLst/>
                  <a:uLnTx/>
                  <a:uFillTx/>
                  <a:latin typeface="HelveticaNeueLTPro-Cn"/>
                  <a:ea typeface="+mn-ea"/>
                  <a:cs typeface="+mn-cs"/>
                </a:rPr>
                <a:t>Einen Stapel mit den ungekennzeichneten Stimmzetteln und den </a:t>
              </a:r>
              <a:r>
                <a:rPr kumimoji="0" lang="de-DE" sz="2000" b="0" i="0" u="none" strike="noStrike" kern="1200" cap="none" spc="0" normalizeH="0" baseline="0" noProof="0" dirty="0" err="1">
                  <a:ln>
                    <a:noFill/>
                  </a:ln>
                  <a:solidFill>
                    <a:prstClr val="black">
                      <a:hueOff val="0"/>
                      <a:satOff val="0"/>
                      <a:lumOff val="0"/>
                      <a:alphaOff val="0"/>
                    </a:prstClr>
                  </a:solidFill>
                  <a:effectLst/>
                  <a:uLnTx/>
                  <a:uFillTx/>
                  <a:latin typeface="HelveticaNeueLTPro-Cn"/>
                  <a:ea typeface="+mn-ea"/>
                  <a:cs typeface="+mn-cs"/>
                </a:rPr>
                <a:t>Stimmzettelum</a:t>
              </a:r>
              <a:r>
                <a:rPr kumimoji="0" lang="de-DE" sz="2000" b="0" i="0" u="none" strike="noStrike" kern="1200" cap="none" spc="0" normalizeH="0" baseline="0" noProof="0" dirty="0">
                  <a:ln>
                    <a:noFill/>
                  </a:ln>
                  <a:solidFill>
                    <a:prstClr val="black">
                      <a:hueOff val="0"/>
                      <a:satOff val="0"/>
                      <a:lumOff val="0"/>
                      <a:alphaOff val="0"/>
                    </a:prstClr>
                  </a:solidFill>
                  <a:effectLst/>
                  <a:uLnTx/>
                  <a:uFillTx/>
                  <a:latin typeface="HelveticaNeueLTPro-Cn"/>
                  <a:ea typeface="+mn-ea"/>
                  <a:cs typeface="+mn-cs"/>
                </a:rPr>
                <a:t>-schlägen, die keine Stimmzettel für die Gemeinderats-/Kreistagswahl erhalten haben.</a:t>
              </a:r>
            </a:p>
          </p:txBody>
        </p:sp>
      </p:grpSp>
      <p:grpSp>
        <p:nvGrpSpPr>
          <p:cNvPr id="10" name="Gruppieren 9">
            <a:extLst>
              <a:ext uri="{FF2B5EF4-FFF2-40B4-BE49-F238E27FC236}">
                <a16:creationId xmlns:a16="http://schemas.microsoft.com/office/drawing/2014/main" id="{30FC8A23-8A3B-C813-661B-084D4BDB8BB5}"/>
              </a:ext>
            </a:extLst>
          </p:cNvPr>
          <p:cNvGrpSpPr/>
          <p:nvPr/>
        </p:nvGrpSpPr>
        <p:grpSpPr>
          <a:xfrm>
            <a:off x="2743994" y="99745"/>
            <a:ext cx="3124200" cy="5387449"/>
            <a:chOff x="2743994" y="99745"/>
            <a:chExt cx="3124200" cy="5387449"/>
          </a:xfrm>
        </p:grpSpPr>
        <p:graphicFrame>
          <p:nvGraphicFramePr>
            <p:cNvPr id="11" name="Inhaltsplatzhalter 6">
              <a:extLst>
                <a:ext uri="{FF2B5EF4-FFF2-40B4-BE49-F238E27FC236}">
                  <a16:creationId xmlns:a16="http://schemas.microsoft.com/office/drawing/2014/main" id="{E0ECD6FB-AC2B-898C-3802-DADB30E70513}"/>
                </a:ext>
              </a:extLst>
            </p:cNvPr>
            <p:cNvGraphicFramePr>
              <a:graphicFrameLocks/>
            </p:cNvGraphicFramePr>
            <p:nvPr/>
          </p:nvGraphicFramePr>
          <p:xfrm>
            <a:off x="2743994" y="99745"/>
            <a:ext cx="3124200" cy="5387449"/>
          </p:xfrm>
          <a:graphic>
            <a:graphicData uri="http://schemas.openxmlformats.org/drawingml/2006/table">
              <a:tbl>
                <a:tblPr firstRow="1" bandRow="1">
                  <a:tableStyleId>{5940675A-B579-460E-94D1-54222C63F5DA}</a:tableStyleId>
                </a:tblPr>
                <a:tblGrid>
                  <a:gridCol w="430146">
                    <a:extLst>
                      <a:ext uri="{9D8B030D-6E8A-4147-A177-3AD203B41FA5}">
                        <a16:colId xmlns:a16="http://schemas.microsoft.com/office/drawing/2014/main" val="485156257"/>
                      </a:ext>
                    </a:extLst>
                  </a:gridCol>
                  <a:gridCol w="484254">
                    <a:extLst>
                      <a:ext uri="{9D8B030D-6E8A-4147-A177-3AD203B41FA5}">
                        <a16:colId xmlns:a16="http://schemas.microsoft.com/office/drawing/2014/main" val="8195842"/>
                      </a:ext>
                    </a:extLst>
                  </a:gridCol>
                  <a:gridCol w="220980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1</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800" dirty="0">
                          <a:latin typeface="HelveticaNeueLTPro-Cn"/>
                        </a:endParaRPr>
                      </a:p>
                    </a:txBody>
                    <a:tcPr>
                      <a:solidFill>
                        <a:schemeClr val="bg1"/>
                      </a:solidFill>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A-Partei</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endParaRPr lang="de-DE" sz="800" dirty="0">
                          <a:latin typeface="HelveticaNeueLTPro-Cn"/>
                        </a:endParaRPr>
                      </a:p>
                    </a:txBody>
                    <a:tcPr>
                      <a:solidFill>
                        <a:schemeClr val="bg1"/>
                      </a:solidFill>
                    </a:tcPr>
                  </a:tc>
                  <a:tc>
                    <a:txBody>
                      <a:bodyPr/>
                      <a:lstStyle/>
                      <a:p>
                        <a:pPr marL="355600" indent="-355600">
                          <a:lnSpc>
                            <a:spcPct val="100000"/>
                          </a:lnSpc>
                          <a:tabLst>
                            <a:tab pos="269875" algn="l"/>
                          </a:tabLst>
                        </a:pPr>
                        <a:r>
                          <a:rPr lang="de-DE" sz="800" dirty="0">
                            <a:latin typeface="HelveticaNeueLTPro-Cn"/>
                          </a:rPr>
                          <a:t>101</a:t>
                        </a:r>
                        <a:endParaRPr lang="de-DE" sz="800" dirty="0">
                          <a:latin typeface="HelveticaNeueLTPro-Cn"/>
                          <a:cs typeface="Arial"/>
                        </a:endParaRP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tabLst/>
                        </a:pPr>
                        <a:r>
                          <a:rPr lang="de-DE" sz="800" b="1" spc="-10" dirty="0">
                            <a:latin typeface="HelveticaNeueLTPro-Cn"/>
                            <a:cs typeface="Arial"/>
                          </a:rPr>
                          <a:t>Burghauser </a:t>
                        </a:r>
                        <a:r>
                          <a:rPr lang="de-DE" sz="800" b="1" spc="-5" dirty="0">
                            <a:latin typeface="HelveticaNeueLTPro-Cn"/>
                            <a:cs typeface="Arial"/>
                          </a:rPr>
                          <a:t>Fritz</a:t>
                        </a:r>
                        <a:r>
                          <a:rPr lang="de-DE" sz="800" b="0" spc="-5" dirty="0">
                            <a:latin typeface="HelveticaNeueLTPro-Cn"/>
                            <a:cs typeface="Arial"/>
                          </a:rPr>
                          <a:t>,</a:t>
                        </a:r>
                        <a:r>
                          <a:rPr lang="de-DE" sz="800" b="1" spc="90" dirty="0">
                            <a:latin typeface="HelveticaNeueLTPro-Cn"/>
                            <a:cs typeface="Arial"/>
                          </a:rPr>
                          <a:t> </a:t>
                        </a:r>
                        <a:r>
                          <a:rPr lang="de-DE" sz="800" spc="-10" dirty="0">
                            <a:latin typeface="HelveticaNeueLTPro-Cn"/>
                            <a:cs typeface="Arial"/>
                          </a:rPr>
                          <a:t>Kunstformer, </a:t>
                        </a:r>
                      </a:p>
                      <a:p>
                        <a:pPr marL="0" indent="0">
                          <a:lnSpc>
                            <a:spcPct val="100000"/>
                          </a:lnSpc>
                          <a:tabLst/>
                        </a:pPr>
                        <a:r>
                          <a:rPr lang="de-DE" sz="800" spc="15" dirty="0">
                            <a:latin typeface="HelveticaNeueLTPro-Cn"/>
                            <a:cs typeface="Arial"/>
                          </a:rPr>
                          <a:t>Gemeinderatsmitglied</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431805989"/>
                    </a:ext>
                  </a:extLst>
                </a:tr>
                <a:tr h="393368">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Schröder Heike</a:t>
                        </a:r>
                        <a:r>
                          <a:rPr lang="de-DE" sz="800" b="0" spc="15" dirty="0">
                            <a:latin typeface="HelveticaNeueLTPro-Cn"/>
                            <a:cs typeface="Arial"/>
                          </a:rPr>
                          <a:t>, </a:t>
                        </a:r>
                        <a:r>
                          <a:rPr lang="de-DE" sz="800" spc="15" dirty="0">
                            <a:latin typeface="HelveticaNeueLTPro-Cn"/>
                            <a:cs typeface="Arial"/>
                          </a:rPr>
                          <a:t>selbstständige </a:t>
                        </a:r>
                        <a:r>
                          <a:rPr lang="de-DE" sz="800" spc="-5" dirty="0">
                            <a:latin typeface="HelveticaNeueLTPro-Cn"/>
                            <a:cs typeface="Arial"/>
                          </a:rPr>
                          <a:t>Kauffrau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1896926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Dr. Müller </a:t>
                        </a:r>
                        <a:r>
                          <a:rPr lang="de-DE" sz="800" b="1" spc="-5" dirty="0">
                            <a:latin typeface="HelveticaNeueLTPro-Cn"/>
                            <a:cs typeface="Arial"/>
                          </a:rPr>
                          <a:t>Georg</a:t>
                        </a:r>
                        <a:r>
                          <a:rPr lang="de-DE" sz="800" b="0" spc="-5" dirty="0">
                            <a:latin typeface="HelveticaNeueLTPro-Cn"/>
                            <a:cs typeface="Arial"/>
                          </a:rPr>
                          <a:t>, </a:t>
                        </a:r>
                        <a:r>
                          <a:rPr lang="de-DE" sz="800" spc="-5" dirty="0">
                            <a:latin typeface="HelveticaNeueLTPro-Cn"/>
                            <a:cs typeface="Arial"/>
                          </a:rPr>
                          <a:t>Arzt,</a:t>
                        </a:r>
                        <a:r>
                          <a:rPr lang="de-DE" sz="800" spc="-55" dirty="0">
                            <a:latin typeface="HelveticaNeueLTPro-Cn"/>
                            <a:cs typeface="Arial"/>
                          </a:rPr>
                          <a:t> </a:t>
                        </a:r>
                        <a:r>
                          <a:rPr lang="de-DE" sz="800" spc="-5" dirty="0">
                            <a:latin typeface="HelveticaNeueLTPro-Cn"/>
                            <a:cs typeface="Arial"/>
                          </a:rPr>
                          <a:t>Kreisrat</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66653955"/>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104</a:t>
                        </a: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pPr>
                        <a:r>
                          <a:rPr lang="de-DE" sz="800" b="1" spc="-10" dirty="0">
                            <a:latin typeface="HelveticaNeueLTPro-Cn"/>
                            <a:cs typeface="Arial"/>
                          </a:rPr>
                          <a:t>Storch Renate</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Gastwirtin, </a:t>
                        </a:r>
                        <a:r>
                          <a:rPr lang="de-DE" sz="800" spc="15" dirty="0">
                            <a:latin typeface="HelveticaNeueLTPro-Cn"/>
                            <a:cs typeface="Arial"/>
                          </a:rPr>
                          <a:t>Kreisrätin</a:t>
                        </a:r>
                      </a:p>
                      <a:p>
                        <a:pPr marL="0" indent="0">
                          <a:lnSpc>
                            <a:spcPct val="100000"/>
                          </a:lnSpc>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5586763"/>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105</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5" dirty="0">
                            <a:latin typeface="HelveticaNeueLTPro-Cn"/>
                            <a:cs typeface="Arial"/>
                          </a:rPr>
                          <a:t>Böhm </a:t>
                        </a:r>
                        <a:r>
                          <a:rPr lang="de-DE" sz="800" b="1" spc="15" dirty="0">
                            <a:latin typeface="HelveticaNeueLTPro-Cn"/>
                            <a:cs typeface="Arial"/>
                          </a:rPr>
                          <a:t>Andreas</a:t>
                        </a:r>
                        <a:r>
                          <a:rPr lang="de-DE" sz="800" b="0" spc="15" dirty="0">
                            <a:latin typeface="HelveticaNeueLTPro-Cn"/>
                            <a:cs typeface="Arial"/>
                          </a:rPr>
                          <a:t>, </a:t>
                        </a:r>
                        <a:r>
                          <a:rPr lang="de-DE" sz="800" spc="15" dirty="0">
                            <a:latin typeface="HelveticaNeueLTPro-Cn"/>
                            <a:cs typeface="Arial"/>
                          </a:rPr>
                          <a:t>Kaufmann, </a:t>
                        </a:r>
                      </a:p>
                      <a:p>
                        <a:pPr>
                          <a:lnSpc>
                            <a:spcPct val="100000"/>
                          </a:lnSpc>
                        </a:pPr>
                        <a:r>
                          <a:rPr lang="de-DE" sz="800" spc="-10" dirty="0">
                            <a:latin typeface="HelveticaNeueLTPro-Cn"/>
                            <a:cs typeface="Arial"/>
                          </a:rPr>
                          <a:t>Stellvertreter </a:t>
                        </a:r>
                        <a:r>
                          <a:rPr lang="de-DE" sz="800" spc="-5" dirty="0">
                            <a:latin typeface="HelveticaNeueLTPro-Cn"/>
                            <a:cs typeface="Arial"/>
                          </a:rPr>
                          <a:t>des</a:t>
                        </a:r>
                        <a:r>
                          <a:rPr lang="de-DE" sz="800" spc="20" dirty="0">
                            <a:latin typeface="HelveticaNeueLTPro-Cn"/>
                            <a:cs typeface="Arial"/>
                          </a:rPr>
                          <a:t> </a:t>
                        </a:r>
                        <a:r>
                          <a:rPr lang="de-DE" sz="800" spc="-10" dirty="0">
                            <a:latin typeface="HelveticaNeueLTPro-Cn"/>
                            <a:cs typeface="Arial"/>
                          </a:rPr>
                          <a:t>Landrats</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31332311"/>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106</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Alexandros Stavros</a:t>
                        </a:r>
                        <a:r>
                          <a:rPr lang="de-DE" sz="800" b="0" spc="-10" dirty="0">
                            <a:latin typeface="HelveticaNeueLTPro-Cn"/>
                            <a:cs typeface="Arial"/>
                          </a:rPr>
                          <a:t>,</a:t>
                        </a:r>
                        <a:r>
                          <a:rPr lang="de-DE" sz="800" b="1" spc="-65" dirty="0">
                            <a:latin typeface="HelveticaNeueLTPro-Cn"/>
                            <a:cs typeface="Arial"/>
                          </a:rPr>
                          <a:t> </a:t>
                        </a:r>
                        <a:r>
                          <a:rPr lang="de-DE" sz="800" spc="-5" dirty="0">
                            <a:latin typeface="HelveticaNeueLTPro-Cn"/>
                            <a:cs typeface="Arial"/>
                          </a:rPr>
                          <a:t>Kraftfahrer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9241312"/>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107</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Schenkel Hans</a:t>
                        </a:r>
                        <a:r>
                          <a:rPr lang="de-DE" sz="800" b="0" spc="15" dirty="0">
                            <a:latin typeface="HelveticaNeueLTPro-Cn"/>
                            <a:cs typeface="Arial"/>
                          </a:rPr>
                          <a:t>,</a:t>
                        </a:r>
                        <a:r>
                          <a:rPr lang="de-DE" sz="800" b="1" spc="60" dirty="0">
                            <a:latin typeface="HelveticaNeueLTPro-Cn"/>
                            <a:cs typeface="Arial"/>
                          </a:rPr>
                          <a:t> </a:t>
                        </a:r>
                        <a:r>
                          <a:rPr lang="de-DE" sz="800" spc="15" dirty="0">
                            <a:latin typeface="HelveticaNeueLTPro-Cn"/>
                            <a:cs typeface="Arial"/>
                          </a:rPr>
                          <a:t>Vertreter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0979650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108</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Almer </a:t>
                        </a:r>
                        <a:r>
                          <a:rPr lang="de-DE" sz="800" b="1" spc="10" dirty="0">
                            <a:latin typeface="HelveticaNeueLTPro-Cn"/>
                            <a:cs typeface="Arial"/>
                          </a:rPr>
                          <a:t>Karin</a:t>
                        </a:r>
                        <a:r>
                          <a:rPr lang="de-DE" sz="800" b="0" spc="10" dirty="0">
                            <a:latin typeface="HelveticaNeueLTPro-Cn"/>
                            <a:cs typeface="Arial"/>
                          </a:rPr>
                          <a:t>, </a:t>
                        </a:r>
                        <a:r>
                          <a:rPr lang="de-DE" sz="800" spc="15" dirty="0">
                            <a:latin typeface="HelveticaNeueLTPro-Cn"/>
                            <a:cs typeface="Arial"/>
                          </a:rPr>
                          <a:t>Diplom-Verwaltungs</a:t>
                        </a:r>
                        <a:r>
                          <a:rPr lang="de-DE" sz="800" spc="-5" dirty="0">
                            <a:latin typeface="HelveticaNeueLTPro-Cn"/>
                            <a:cs typeface="Arial"/>
                          </a:rPr>
                          <a:t>wirtin </a:t>
                        </a:r>
                        <a:r>
                          <a:rPr lang="de-DE" sz="800" spc="-10" dirty="0">
                            <a:latin typeface="HelveticaNeueLTPro-Cn"/>
                            <a:cs typeface="Arial"/>
                          </a:rPr>
                          <a:t>(FH),</a:t>
                        </a:r>
                        <a:r>
                          <a:rPr lang="de-DE" sz="800" dirty="0">
                            <a:latin typeface="HelveticaNeueLTPro-Cn"/>
                            <a:cs typeface="Arial"/>
                          </a:rPr>
                          <a:t> </a:t>
                        </a:r>
                        <a:r>
                          <a:rPr lang="de-DE" sz="800" spc="-10" dirty="0">
                            <a:latin typeface="HelveticaNeueLTPro-Cn"/>
                            <a:cs typeface="Arial"/>
                          </a:rPr>
                          <a:t>Regierungsamtfrau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57217244"/>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109</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Stangl Josef</a:t>
                        </a:r>
                        <a:r>
                          <a:rPr lang="de-DE" sz="800" b="0" spc="-10" dirty="0">
                            <a:latin typeface="HelveticaNeueLTPro-Cn"/>
                            <a:cs typeface="Arial"/>
                          </a:rPr>
                          <a:t>, </a:t>
                        </a:r>
                        <a:r>
                          <a:rPr lang="de-DE" sz="800" spc="-10" dirty="0">
                            <a:latin typeface="HelveticaNeueLTPro-Cn"/>
                            <a:cs typeface="Arial"/>
                          </a:rPr>
                          <a:t>Diplom-Volkswirt, </a:t>
                        </a:r>
                      </a:p>
                      <a:p>
                        <a:pPr>
                          <a:lnSpc>
                            <a:spcPct val="100000"/>
                          </a:lnSpc>
                        </a:pPr>
                        <a:r>
                          <a:rPr lang="de-DE" sz="800" spc="15" dirty="0">
                            <a:latin typeface="HelveticaNeueLTPro-Cn"/>
                            <a:cs typeface="Arial"/>
                          </a:rPr>
                          <a:t>Versicherungsvertreter</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27502493"/>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110</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Moser Franz </a:t>
                        </a:r>
                        <a:r>
                          <a:rPr lang="de-DE" sz="800" b="0" spc="-10" dirty="0">
                            <a:latin typeface="HelveticaNeueLTPro-Cn"/>
                            <a:cs typeface="Arial"/>
                          </a:rPr>
                          <a:t>sen., Techniker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67971965"/>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111</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Obermüller Paula</a:t>
                        </a:r>
                        <a:r>
                          <a:rPr lang="de-DE" sz="800" b="0" spc="-10" dirty="0">
                            <a:latin typeface="HelveticaNeueLTPro-Cn"/>
                            <a:cs typeface="Arial"/>
                          </a:rPr>
                          <a:t>,</a:t>
                        </a:r>
                        <a:r>
                          <a:rPr lang="de-DE" sz="800" b="0" spc="-90" dirty="0">
                            <a:latin typeface="HelveticaNeueLTPro-Cn"/>
                            <a:cs typeface="Arial"/>
                          </a:rPr>
                          <a:t> </a:t>
                        </a:r>
                        <a:r>
                          <a:rPr lang="de-DE" sz="800" b="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952960764"/>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Huber </a:t>
                        </a:r>
                        <a:r>
                          <a:rPr lang="de-DE" sz="800" b="1" spc="15" dirty="0">
                            <a:latin typeface="HelveticaNeueLTPro-Cn"/>
                            <a:cs typeface="Arial"/>
                          </a:rPr>
                          <a:t>Franz</a:t>
                        </a:r>
                        <a:r>
                          <a:rPr lang="de-DE" sz="800" b="0" spc="15" dirty="0">
                            <a:latin typeface="HelveticaNeueLTPro-Cn"/>
                            <a:cs typeface="Arial"/>
                          </a:rPr>
                          <a:t>,</a:t>
                        </a:r>
                        <a:r>
                          <a:rPr lang="de-DE" sz="800" b="1" spc="15" dirty="0">
                            <a:latin typeface="HelveticaNeueLTPro-Cn"/>
                            <a:cs typeface="Arial"/>
                          </a:rPr>
                          <a:t> </a:t>
                        </a:r>
                        <a:r>
                          <a:rPr lang="de-DE" sz="800" spc="15" dirty="0">
                            <a:latin typeface="HelveticaNeueLTPro-Cn"/>
                            <a:cs typeface="Arial"/>
                          </a:rPr>
                          <a:t>Bankangestellter</a:t>
                        </a:r>
                        <a:r>
                          <a:rPr lang="de-DE" sz="800" b="0" spc="15" dirty="0">
                            <a:latin typeface="HelveticaNeueLTPro-Cn"/>
                            <a:cs typeface="Arial"/>
                          </a:rPr>
                          <a:t>,</a:t>
                        </a:r>
                        <a:r>
                          <a:rPr lang="de-DE" sz="800" spc="15" dirty="0">
                            <a:latin typeface="HelveticaNeueLTPro-Cn"/>
                            <a:cs typeface="Arial"/>
                          </a:rPr>
                          <a:t> </a:t>
                        </a:r>
                      </a:p>
                      <a:p>
                        <a:pPr>
                          <a:lnSpc>
                            <a:spcPct val="100000"/>
                          </a:lnSpc>
                        </a:pPr>
                        <a:r>
                          <a:rPr lang="de-DE" sz="800" spc="-5" dirty="0">
                            <a:latin typeface="HelveticaNeueLTPro-Cn"/>
                            <a:cs typeface="Arial"/>
                          </a:rPr>
                          <a:t>Bezirksrat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36270376"/>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Sauer Hermann</a:t>
                        </a:r>
                        <a:r>
                          <a:rPr lang="de-DE" sz="800" b="0" spc="-10" dirty="0">
                            <a:latin typeface="HelveticaNeueLTPro-Cn"/>
                            <a:cs typeface="Arial"/>
                          </a:rPr>
                          <a:t>,</a:t>
                        </a:r>
                        <a:r>
                          <a:rPr lang="de-DE" sz="800" b="1" spc="-95" dirty="0">
                            <a:latin typeface="HelveticaNeueLTPro-Cn"/>
                            <a:cs typeface="Arial"/>
                          </a:rPr>
                          <a:t> </a:t>
                        </a:r>
                        <a:r>
                          <a:rPr lang="de-DE" sz="800" spc="-5" dirty="0">
                            <a:latin typeface="HelveticaNeueLTPro-Cn"/>
                            <a:cs typeface="Arial"/>
                          </a:rPr>
                          <a:t>Installateur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3382223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114</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Gruber </a:t>
                        </a:r>
                        <a:r>
                          <a:rPr lang="de-DE" sz="800" b="1" spc="-5" dirty="0">
                            <a:latin typeface="HelveticaNeueLTPro-Cn"/>
                            <a:cs typeface="Arial"/>
                          </a:rPr>
                          <a:t>Georg</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Gerbereibesitzer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9354141"/>
                    </a:ext>
                  </a:extLst>
                </a:tr>
              </a:tbl>
            </a:graphicData>
          </a:graphic>
        </p:graphicFrame>
        <p:sp>
          <p:nvSpPr>
            <p:cNvPr id="12" name="object 12">
              <a:extLst>
                <a:ext uri="{FF2B5EF4-FFF2-40B4-BE49-F238E27FC236}">
                  <a16:creationId xmlns:a16="http://schemas.microsoft.com/office/drawing/2014/main" id="{B685197A-0674-1876-15B1-7D22A8F78380}"/>
                </a:ext>
              </a:extLst>
            </p:cNvPr>
            <p:cNvSpPr/>
            <p:nvPr/>
          </p:nvSpPr>
          <p:spPr>
            <a:xfrm>
              <a:off x="28201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grpSp>
        <p:nvGrpSpPr>
          <p:cNvPr id="13" name="Gruppieren 12">
            <a:extLst>
              <a:ext uri="{FF2B5EF4-FFF2-40B4-BE49-F238E27FC236}">
                <a16:creationId xmlns:a16="http://schemas.microsoft.com/office/drawing/2014/main" id="{6FF5F940-E4AC-403A-C3AA-65818B6D1526}"/>
              </a:ext>
            </a:extLst>
          </p:cNvPr>
          <p:cNvGrpSpPr/>
          <p:nvPr/>
        </p:nvGrpSpPr>
        <p:grpSpPr>
          <a:xfrm>
            <a:off x="5944394" y="99745"/>
            <a:ext cx="3120198" cy="5387449"/>
            <a:chOff x="5944394" y="99745"/>
            <a:chExt cx="3120198" cy="5387449"/>
          </a:xfrm>
        </p:grpSpPr>
        <p:graphicFrame>
          <p:nvGraphicFramePr>
            <p:cNvPr id="14" name="Inhaltsplatzhalter 6">
              <a:extLst>
                <a:ext uri="{FF2B5EF4-FFF2-40B4-BE49-F238E27FC236}">
                  <a16:creationId xmlns:a16="http://schemas.microsoft.com/office/drawing/2014/main" id="{5D2A3407-8BC8-0145-1382-42577929C065}"/>
                </a:ext>
              </a:extLst>
            </p:cNvPr>
            <p:cNvGraphicFramePr>
              <a:graphicFrameLocks/>
            </p:cNvGraphicFramePr>
            <p:nvPr/>
          </p:nvGraphicFramePr>
          <p:xfrm>
            <a:off x="5944394" y="99745"/>
            <a:ext cx="3120198" cy="5387449"/>
          </p:xfrm>
          <a:graphic>
            <a:graphicData uri="http://schemas.openxmlformats.org/drawingml/2006/table">
              <a:tbl>
                <a:tblPr firstRow="1" bandRow="1">
                  <a:tableStyleId>{5940675A-B579-460E-94D1-54222C63F5DA}</a:tableStyleId>
                </a:tblPr>
                <a:tblGrid>
                  <a:gridCol w="495330">
                    <a:extLst>
                      <a:ext uri="{9D8B030D-6E8A-4147-A177-3AD203B41FA5}">
                        <a16:colId xmlns:a16="http://schemas.microsoft.com/office/drawing/2014/main" val="485156257"/>
                      </a:ext>
                    </a:extLst>
                  </a:gridCol>
                  <a:gridCol w="429958">
                    <a:extLst>
                      <a:ext uri="{9D8B030D-6E8A-4147-A177-3AD203B41FA5}">
                        <a16:colId xmlns:a16="http://schemas.microsoft.com/office/drawing/2014/main" val="8195842"/>
                      </a:ext>
                    </a:extLst>
                  </a:gridCol>
                  <a:gridCol w="219491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2</a:t>
                        </a:r>
                      </a:p>
                    </a:txBody>
                    <a:tcPr>
                      <a:lnR w="12700" cap="flat" cmpd="sng" algn="ctr">
                        <a:solidFill>
                          <a:schemeClr val="tx1"/>
                        </a:solidFill>
                        <a:prstDash val="solid"/>
                        <a:round/>
                        <a:headEnd type="none" w="med" len="med"/>
                        <a:tailEnd type="none" w="med" len="med"/>
                      </a:lnR>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1000" dirty="0">
                          <a:latin typeface="HelveticaNeueLTPro-Cn"/>
                        </a:endParaRPr>
                      </a:p>
                    </a:txBody>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B-Partei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marL="355600" indent="-355600">
                          <a:lnSpc>
                            <a:spcPct val="100000"/>
                          </a:lnSpc>
                          <a:tabLst>
                            <a:tab pos="269875" algn="l"/>
                          </a:tabLst>
                        </a:pPr>
                        <a:r>
                          <a:rPr lang="de-DE" sz="800" dirty="0">
                            <a:latin typeface="HelveticaNeueLTPro-Cn"/>
                          </a:rPr>
                          <a:t>201</a:t>
                        </a:r>
                        <a:endParaRPr lang="de-DE" sz="800" dirty="0">
                          <a:latin typeface="HelveticaNeueLTPro-Cn"/>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tabLst/>
                        </a:pPr>
                        <a:r>
                          <a:rPr lang="de-DE" sz="800" b="1" spc="-10" dirty="0">
                            <a:latin typeface="HelveticaNeueLTPro-Cn"/>
                            <a:cs typeface="Arial"/>
                          </a:rPr>
                          <a:t>Dr. Straßer Maria</a:t>
                        </a:r>
                        <a:r>
                          <a:rPr lang="de-DE" sz="800" b="0" spc="-10" dirty="0">
                            <a:latin typeface="HelveticaNeueLTPro-Cn"/>
                            <a:cs typeface="Arial"/>
                          </a:rPr>
                          <a:t>, Professorin</a:t>
                        </a:r>
                      </a:p>
                      <a:p>
                        <a:pPr marL="0" indent="0">
                          <a:lnSpc>
                            <a:spcPct val="100000"/>
                          </a:lnSpc>
                          <a:tabLst/>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1805989"/>
                    </a:ext>
                  </a:extLst>
                </a:tr>
                <a:tr h="393368">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8969269"/>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6653955"/>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586763"/>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1332311"/>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241312"/>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a:t>
                        </a:r>
                        <a:r>
                          <a:rPr lang="de-DE" sz="800" kern="1200" spc="-5" dirty="0">
                            <a:solidFill>
                              <a:schemeClr val="tx1"/>
                            </a:solidFill>
                            <a:latin typeface="HelveticaNeueLTPro-Cn"/>
                            <a:ea typeface="+mn-ea"/>
                            <a:cs typeface="Arial"/>
                          </a:rPr>
                          <a:t> Innenarchitektin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9796509"/>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 </a:t>
                        </a:r>
                        <a:r>
                          <a:rPr lang="de-DE" sz="800" kern="1200" spc="-5" dirty="0">
                            <a:solidFill>
                              <a:schemeClr val="tx1"/>
                            </a:solidFill>
                            <a:latin typeface="HelveticaNeueLTPro-Cn"/>
                            <a:ea typeface="+mn-ea"/>
                            <a:cs typeface="Arial"/>
                          </a:rPr>
                          <a:t>Innenarchitektin</a:t>
                        </a:r>
                      </a:p>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7217244"/>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7502493"/>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971965"/>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0000"/>
                          </a:lnSpc>
                        </a:pPr>
                        <a:r>
                          <a:rPr lang="de-DE" sz="800" b="1" spc="-10" dirty="0">
                            <a:latin typeface="HelveticaNeueLTPro-Cn"/>
                            <a:cs typeface="Arial"/>
                          </a:rPr>
                          <a:t>Palm Ida</a:t>
                        </a:r>
                        <a:r>
                          <a:rPr lang="de-DE" sz="800" b="0" spc="-10" dirty="0">
                            <a:latin typeface="HelveticaNeueLTPro-Cn"/>
                            <a:cs typeface="Arial"/>
                          </a:rPr>
                          <a:t>,</a:t>
                        </a:r>
                        <a:r>
                          <a:rPr lang="de-DE" sz="800" b="1" spc="-90" dirty="0">
                            <a:latin typeface="HelveticaNeueLTPro-Cn"/>
                            <a:cs typeface="Arial"/>
                          </a:rPr>
                          <a:t> </a:t>
                        </a:r>
                        <a:r>
                          <a:rPr lang="de-DE" sz="80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2960764"/>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206</a:t>
                        </a:r>
                      </a:p>
                    </a:txBody>
                    <a:tcPr>
                      <a:lnR w="12700" cap="flat" cmpd="sng" algn="ctr">
                        <a:noFill/>
                        <a:prstDash val="solid"/>
                        <a:round/>
                        <a:headEnd type="none" w="med" len="med"/>
                        <a:tailEnd type="none" w="med" len="med"/>
                      </a:lnR>
                    </a:tcPr>
                  </a:tc>
                  <a:tc>
                    <a:txBody>
                      <a:bodyPr/>
                      <a:lstStyle/>
                      <a:p>
                        <a:pPr>
                          <a:lnSpc>
                            <a:spcPct val="100000"/>
                          </a:lnSpc>
                        </a:pPr>
                        <a:r>
                          <a:rPr lang="de-DE" sz="800" b="1" spc="15" dirty="0">
                            <a:latin typeface="HelveticaNeueLTPro-Cn"/>
                            <a:cs typeface="Arial"/>
                          </a:rPr>
                          <a:t>Deimel Charlotte</a:t>
                        </a:r>
                        <a:r>
                          <a:rPr lang="de-DE" sz="800" b="0" spc="15" dirty="0">
                            <a:latin typeface="HelveticaNeueLTPro-Cn"/>
                            <a:cs typeface="Arial"/>
                          </a:rPr>
                          <a:t>, </a:t>
                        </a:r>
                        <a:r>
                          <a:rPr lang="de-DE" sz="800" spc="15" dirty="0">
                            <a:latin typeface="HelveticaNeueLTPro-Cn"/>
                            <a:cs typeface="Arial"/>
                          </a:rPr>
                          <a:t>Studentin</a:t>
                        </a:r>
                      </a:p>
                      <a:p>
                        <a:pPr>
                          <a:lnSpc>
                            <a:spcPct val="100000"/>
                          </a:lnSpc>
                        </a:pPr>
                        <a:endParaRPr lang="de-DE" sz="800" spc="-5"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270376"/>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207</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Glotz Georg</a:t>
                        </a:r>
                        <a:r>
                          <a:rPr lang="de-DE" sz="800" b="0" spc="-10" dirty="0">
                            <a:latin typeface="HelveticaNeueLTPro-Cn"/>
                            <a:cs typeface="Arial"/>
                          </a:rPr>
                          <a:t>,</a:t>
                        </a:r>
                        <a:r>
                          <a:rPr lang="de-DE" sz="800" b="0" spc="-95" dirty="0">
                            <a:latin typeface="HelveticaNeueLTPro-Cn"/>
                            <a:cs typeface="Arial"/>
                          </a:rPr>
                          <a:t> </a:t>
                        </a:r>
                        <a:r>
                          <a:rPr lang="de-DE" sz="800" spc="-10" dirty="0">
                            <a:latin typeface="HelveticaNeueLTPro-Cn"/>
                            <a:cs typeface="Arial"/>
                          </a:rPr>
                          <a:t>Metzgermeister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822239"/>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208</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Lehr Isolde</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selbst. Apothekerin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354141"/>
                    </a:ext>
                  </a:extLst>
                </a:tr>
              </a:tbl>
            </a:graphicData>
          </a:graphic>
        </p:graphicFrame>
        <p:sp>
          <p:nvSpPr>
            <p:cNvPr id="15" name="object 12">
              <a:extLst>
                <a:ext uri="{FF2B5EF4-FFF2-40B4-BE49-F238E27FC236}">
                  <a16:creationId xmlns:a16="http://schemas.microsoft.com/office/drawing/2014/main" id="{951318E2-027A-9EE0-A7A8-8DCC78537B44}"/>
                </a:ext>
              </a:extLst>
            </p:cNvPr>
            <p:cNvSpPr/>
            <p:nvPr/>
          </p:nvSpPr>
          <p:spPr>
            <a:xfrm>
              <a:off x="60205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pic>
        <p:nvPicPr>
          <p:cNvPr id="3" name="Grafik 2">
            <a:extLst>
              <a:ext uri="{FF2B5EF4-FFF2-40B4-BE49-F238E27FC236}">
                <a16:creationId xmlns:a16="http://schemas.microsoft.com/office/drawing/2014/main" id="{97E3D6CE-5712-2A10-93F4-3F27EF462F1A}"/>
              </a:ext>
            </a:extLst>
          </p:cNvPr>
          <p:cNvPicPr>
            <a:picLocks noChangeAspect="1"/>
          </p:cNvPicPr>
          <p:nvPr/>
        </p:nvPicPr>
        <p:blipFill>
          <a:blip r:embed="rId2"/>
          <a:stretch>
            <a:fillRect/>
          </a:stretch>
        </p:blipFill>
        <p:spPr>
          <a:xfrm>
            <a:off x="5523175" y="3922957"/>
            <a:ext cx="3469219" cy="2370939"/>
          </a:xfrm>
          <a:prstGeom prst="rect">
            <a:avLst/>
          </a:prstGeom>
        </p:spPr>
      </p:pic>
      <p:sp>
        <p:nvSpPr>
          <p:cNvPr id="17" name="Textfeld 16">
            <a:extLst>
              <a:ext uri="{FF2B5EF4-FFF2-40B4-BE49-F238E27FC236}">
                <a16:creationId xmlns:a16="http://schemas.microsoft.com/office/drawing/2014/main" id="{A32BEE5F-D6B6-D200-800E-C96B52C8C454}"/>
              </a:ext>
            </a:extLst>
          </p:cNvPr>
          <p:cNvSpPr txBox="1"/>
          <p:nvPr/>
        </p:nvSpPr>
        <p:spPr>
          <a:xfrm>
            <a:off x="305594" y="3353594"/>
            <a:ext cx="1981200" cy="369332"/>
          </a:xfrm>
          <a:prstGeom prst="rect">
            <a:avLst/>
          </a:prstGeom>
          <a:noFill/>
        </p:spPr>
        <p:txBody>
          <a:bodyPr wrap="square" rtlCol="0">
            <a:spAutoFit/>
          </a:bodyPr>
          <a:lstStyle/>
          <a:p>
            <a:r>
              <a:rPr lang="de-DE" dirty="0"/>
              <a:t>Briefwahl</a:t>
            </a:r>
          </a:p>
        </p:txBody>
      </p:sp>
    </p:spTree>
    <p:extLst>
      <p:ext uri="{BB962C8B-B14F-4D97-AF65-F5344CB8AC3E}">
        <p14:creationId xmlns:p14="http://schemas.microsoft.com/office/powerpoint/2010/main" val="6454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9A2D99A-25E7-B089-2E49-C22BB674A115}"/>
              </a:ext>
            </a:extLst>
          </p:cNvPr>
          <p:cNvSpPr>
            <a:spLocks noGrp="1"/>
          </p:cNvSpPr>
          <p:nvPr>
            <p:ph type="sldNum" sz="quarter" idx="12"/>
          </p:nvPr>
        </p:nvSpPr>
        <p:spPr/>
        <p:txBody>
          <a:bodyPr/>
          <a:lstStyle/>
          <a:p>
            <a:fld id="{F906993E-9E02-48EE-A46D-7C3E1E24638F}" type="slidenum">
              <a:rPr lang="de-DE" smtClean="0"/>
              <a:pPr/>
              <a:t>87</a:t>
            </a:fld>
            <a:endParaRPr lang="de-DE" dirty="0"/>
          </a:p>
        </p:txBody>
      </p:sp>
      <p:sp>
        <p:nvSpPr>
          <p:cNvPr id="17" name="Inhaltsplatzhalter 16">
            <a:extLst>
              <a:ext uri="{FF2B5EF4-FFF2-40B4-BE49-F238E27FC236}">
                <a16:creationId xmlns:a16="http://schemas.microsoft.com/office/drawing/2014/main" id="{C9B37623-7FBD-45BC-8460-73B15B0EA564}"/>
              </a:ext>
            </a:extLst>
          </p:cNvPr>
          <p:cNvSpPr>
            <a:spLocks noGrp="1"/>
          </p:cNvSpPr>
          <p:nvPr>
            <p:ph idx="11"/>
          </p:nvPr>
        </p:nvSpPr>
        <p:spPr/>
        <p:txBody>
          <a:bodyPr>
            <a:normAutofit fontScale="92500" lnSpcReduction="10000"/>
          </a:bodyPr>
          <a:lstStyle/>
          <a:p>
            <a:endParaRPr lang="de-DE"/>
          </a:p>
        </p:txBody>
      </p:sp>
      <p:grpSp>
        <p:nvGrpSpPr>
          <p:cNvPr id="4" name="Gruppieren 3">
            <a:extLst>
              <a:ext uri="{FF2B5EF4-FFF2-40B4-BE49-F238E27FC236}">
                <a16:creationId xmlns:a16="http://schemas.microsoft.com/office/drawing/2014/main" id="{16FC6563-BE3F-D204-572D-284C939C9E30}"/>
              </a:ext>
            </a:extLst>
          </p:cNvPr>
          <p:cNvGrpSpPr/>
          <p:nvPr/>
        </p:nvGrpSpPr>
        <p:grpSpPr>
          <a:xfrm>
            <a:off x="76994" y="104466"/>
            <a:ext cx="2590800" cy="316800"/>
            <a:chOff x="7121818" y="187422"/>
            <a:chExt cx="1560909" cy="316800"/>
          </a:xfrm>
        </p:grpSpPr>
        <p:sp>
          <p:nvSpPr>
            <p:cNvPr id="8" name="Rechteck 7">
              <a:extLst>
                <a:ext uri="{FF2B5EF4-FFF2-40B4-BE49-F238E27FC236}">
                  <a16:creationId xmlns:a16="http://schemas.microsoft.com/office/drawing/2014/main" id="{F0D17FE5-5E99-844F-11BA-5DB8F147CF9C}"/>
                </a:ext>
              </a:extLst>
            </p:cNvPr>
            <p:cNvSpPr/>
            <p:nvPr/>
          </p:nvSpPr>
          <p:spPr>
            <a:xfrm>
              <a:off x="7121818" y="187422"/>
              <a:ext cx="1560909" cy="3168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sz="2000"/>
            </a:p>
          </p:txBody>
        </p:sp>
        <p:sp>
          <p:nvSpPr>
            <p:cNvPr id="9" name="Textfeld 8">
              <a:extLst>
                <a:ext uri="{FF2B5EF4-FFF2-40B4-BE49-F238E27FC236}">
                  <a16:creationId xmlns:a16="http://schemas.microsoft.com/office/drawing/2014/main" id="{7FA2BE4A-7348-61F2-DD1A-A14907A9016E}"/>
                </a:ext>
              </a:extLst>
            </p:cNvPr>
            <p:cNvSpPr txBox="1"/>
            <p:nvPr/>
          </p:nvSpPr>
          <p:spPr>
            <a:xfrm>
              <a:off x="7121818" y="187422"/>
              <a:ext cx="1560909" cy="31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de-DE" sz="2000" kern="1200" dirty="0">
                  <a:latin typeface="HelveticaNeueLTPro-Cn"/>
                </a:rPr>
                <a:t>Stapel 4</a:t>
              </a:r>
            </a:p>
          </p:txBody>
        </p:sp>
      </p:grpSp>
      <p:grpSp>
        <p:nvGrpSpPr>
          <p:cNvPr id="5" name="Gruppieren 4">
            <a:extLst>
              <a:ext uri="{FF2B5EF4-FFF2-40B4-BE49-F238E27FC236}">
                <a16:creationId xmlns:a16="http://schemas.microsoft.com/office/drawing/2014/main" id="{980819D1-FB84-2706-C39D-5421D577D0EB}"/>
              </a:ext>
            </a:extLst>
          </p:cNvPr>
          <p:cNvGrpSpPr/>
          <p:nvPr/>
        </p:nvGrpSpPr>
        <p:grpSpPr>
          <a:xfrm>
            <a:off x="76994" y="421266"/>
            <a:ext cx="2590800" cy="3770528"/>
            <a:chOff x="7121818" y="504222"/>
            <a:chExt cx="1560909" cy="1975354"/>
          </a:xfrm>
        </p:grpSpPr>
        <p:sp>
          <p:nvSpPr>
            <p:cNvPr id="6" name="Rechteck 5">
              <a:extLst>
                <a:ext uri="{FF2B5EF4-FFF2-40B4-BE49-F238E27FC236}">
                  <a16:creationId xmlns:a16="http://schemas.microsoft.com/office/drawing/2014/main" id="{44AF3100-D7A8-6E41-6B49-BBE3BE0F1E71}"/>
                </a:ext>
              </a:extLst>
            </p:cNvPr>
            <p:cNvSpPr/>
            <p:nvPr/>
          </p:nvSpPr>
          <p:spPr>
            <a:xfrm>
              <a:off x="7121818" y="504222"/>
              <a:ext cx="1560909" cy="1975354"/>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sz="2000"/>
            </a:p>
          </p:txBody>
        </p:sp>
        <p:sp>
          <p:nvSpPr>
            <p:cNvPr id="7" name="Textfeld 6">
              <a:extLst>
                <a:ext uri="{FF2B5EF4-FFF2-40B4-BE49-F238E27FC236}">
                  <a16:creationId xmlns:a16="http://schemas.microsoft.com/office/drawing/2014/main" id="{F4442800-AB24-6026-11AF-37791DE625D6}"/>
                </a:ext>
              </a:extLst>
            </p:cNvPr>
            <p:cNvSpPr txBox="1"/>
            <p:nvPr/>
          </p:nvSpPr>
          <p:spPr>
            <a:xfrm>
              <a:off x="7121818" y="504222"/>
              <a:ext cx="1560909" cy="19753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indent="0" algn="l" defTabSz="488950">
                <a:lnSpc>
                  <a:spcPct val="90000"/>
                </a:lnSpc>
                <a:spcBef>
                  <a:spcPct val="0"/>
                </a:spcBef>
                <a:spcAft>
                  <a:spcPct val="15000"/>
                </a:spcAft>
                <a:buFontTx/>
                <a:buNone/>
              </a:pPr>
              <a:r>
                <a:rPr lang="de-DE" sz="2000" kern="1200" dirty="0">
                  <a:latin typeface="HelveticaNeueLTPro-Cn"/>
                </a:rPr>
                <a:t>Einen Stapel mit den Stimmzetteln, die Anlass zu Bedenken geben, d.h., die weder eindeutig gültig noch ungekennzeichnet               sind. </a:t>
              </a:r>
            </a:p>
            <a:p>
              <a:pPr marL="0" lvl="1" indent="0" algn="l" defTabSz="488950">
                <a:lnSpc>
                  <a:spcPct val="90000"/>
                </a:lnSpc>
                <a:spcBef>
                  <a:spcPct val="0"/>
                </a:spcBef>
                <a:spcAft>
                  <a:spcPct val="15000"/>
                </a:spcAft>
                <a:buFontTx/>
                <a:buNone/>
              </a:pPr>
              <a:endParaRPr lang="de-DE" sz="2000" kern="1200" dirty="0">
                <a:latin typeface="HelveticaNeueLTPro-Cn"/>
              </a:endParaRPr>
            </a:p>
            <a:p>
              <a:pPr marL="0" lvl="1" indent="0" algn="l" defTabSz="488950">
                <a:lnSpc>
                  <a:spcPct val="90000"/>
                </a:lnSpc>
                <a:spcBef>
                  <a:spcPct val="0"/>
                </a:spcBef>
                <a:spcAft>
                  <a:spcPct val="15000"/>
                </a:spcAft>
                <a:buFontTx/>
                <a:buNone/>
              </a:pPr>
              <a:r>
                <a:rPr lang="de-DE" sz="2000" kern="1200" dirty="0">
                  <a:latin typeface="HelveticaNeueLTPro-Cn"/>
                </a:rPr>
                <a:t>Diesen Stapel verwahrt ein vom (Brief-)Wahlvorsteher bestimmter Beisitzer.</a:t>
              </a:r>
            </a:p>
          </p:txBody>
        </p:sp>
      </p:grpSp>
      <p:grpSp>
        <p:nvGrpSpPr>
          <p:cNvPr id="10" name="Gruppieren 9">
            <a:extLst>
              <a:ext uri="{FF2B5EF4-FFF2-40B4-BE49-F238E27FC236}">
                <a16:creationId xmlns:a16="http://schemas.microsoft.com/office/drawing/2014/main" id="{75E574E1-97D3-29B5-1445-49534E232E01}"/>
              </a:ext>
            </a:extLst>
          </p:cNvPr>
          <p:cNvGrpSpPr/>
          <p:nvPr/>
        </p:nvGrpSpPr>
        <p:grpSpPr>
          <a:xfrm>
            <a:off x="2743994" y="99745"/>
            <a:ext cx="3124200" cy="5387449"/>
            <a:chOff x="2743994" y="99745"/>
            <a:chExt cx="3124200" cy="5387449"/>
          </a:xfrm>
        </p:grpSpPr>
        <p:graphicFrame>
          <p:nvGraphicFramePr>
            <p:cNvPr id="11" name="Inhaltsplatzhalter 6">
              <a:extLst>
                <a:ext uri="{FF2B5EF4-FFF2-40B4-BE49-F238E27FC236}">
                  <a16:creationId xmlns:a16="http://schemas.microsoft.com/office/drawing/2014/main" id="{AF37BE66-57BA-1AB8-8492-067435BECE0E}"/>
                </a:ext>
              </a:extLst>
            </p:cNvPr>
            <p:cNvGraphicFramePr>
              <a:graphicFrameLocks/>
            </p:cNvGraphicFramePr>
            <p:nvPr>
              <p:extLst>
                <p:ext uri="{D42A27DB-BD31-4B8C-83A1-F6EECF244321}">
                  <p14:modId xmlns:p14="http://schemas.microsoft.com/office/powerpoint/2010/main" val="3630613023"/>
                </p:ext>
              </p:extLst>
            </p:nvPr>
          </p:nvGraphicFramePr>
          <p:xfrm>
            <a:off x="2743994" y="99745"/>
            <a:ext cx="3124200" cy="5387449"/>
          </p:xfrm>
          <a:graphic>
            <a:graphicData uri="http://schemas.openxmlformats.org/drawingml/2006/table">
              <a:tbl>
                <a:tblPr firstRow="1" bandRow="1">
                  <a:tableStyleId>{5940675A-B579-460E-94D1-54222C63F5DA}</a:tableStyleId>
                </a:tblPr>
                <a:tblGrid>
                  <a:gridCol w="430146">
                    <a:extLst>
                      <a:ext uri="{9D8B030D-6E8A-4147-A177-3AD203B41FA5}">
                        <a16:colId xmlns:a16="http://schemas.microsoft.com/office/drawing/2014/main" val="485156257"/>
                      </a:ext>
                    </a:extLst>
                  </a:gridCol>
                  <a:gridCol w="484254">
                    <a:extLst>
                      <a:ext uri="{9D8B030D-6E8A-4147-A177-3AD203B41FA5}">
                        <a16:colId xmlns:a16="http://schemas.microsoft.com/office/drawing/2014/main" val="8195842"/>
                      </a:ext>
                    </a:extLst>
                  </a:gridCol>
                  <a:gridCol w="220980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1</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800" dirty="0">
                          <a:latin typeface="HelveticaNeueLTPro-Cn"/>
                        </a:endParaRPr>
                      </a:p>
                    </a:txBody>
                    <a:tcPr>
                      <a:solidFill>
                        <a:schemeClr val="bg1"/>
                      </a:solidFill>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A-Partei</a:t>
                        </a:r>
                      </a:p>
                    </a:txBody>
                    <a:tcPr>
                      <a:lnR w="12700" cap="flat" cmpd="sng" algn="ctr">
                        <a:solidFill>
                          <a:schemeClr val="tx1"/>
                        </a:solidFill>
                        <a:prstDash val="solid"/>
                        <a:round/>
                        <a:headEnd type="none" w="med" len="med"/>
                        <a:tailEnd type="none" w="med" len="med"/>
                      </a:lnR>
                      <a:solidFill>
                        <a:schemeClr val="bg1"/>
                      </a:solidFill>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endParaRPr lang="de-DE" sz="800" dirty="0">
                          <a:latin typeface="HelveticaNeueLTPro-Cn"/>
                        </a:endParaRPr>
                      </a:p>
                    </a:txBody>
                    <a:tcPr>
                      <a:solidFill>
                        <a:schemeClr val="bg1"/>
                      </a:solidFill>
                    </a:tcPr>
                  </a:tc>
                  <a:tc>
                    <a:txBody>
                      <a:bodyPr/>
                      <a:lstStyle/>
                      <a:p>
                        <a:pPr marL="355600" indent="-355600">
                          <a:lnSpc>
                            <a:spcPct val="100000"/>
                          </a:lnSpc>
                          <a:tabLst>
                            <a:tab pos="269875" algn="l"/>
                          </a:tabLst>
                        </a:pPr>
                        <a:r>
                          <a:rPr lang="de-DE" sz="800" dirty="0">
                            <a:latin typeface="HelveticaNeueLTPro-Cn"/>
                          </a:rPr>
                          <a:t>101</a:t>
                        </a:r>
                        <a:endParaRPr lang="de-DE" sz="800" dirty="0">
                          <a:latin typeface="HelveticaNeueLTPro-Cn"/>
                          <a:cs typeface="Arial"/>
                        </a:endParaRP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tabLst/>
                        </a:pPr>
                        <a:r>
                          <a:rPr lang="de-DE" sz="800" b="1" spc="-10" dirty="0">
                            <a:latin typeface="HelveticaNeueLTPro-Cn"/>
                            <a:cs typeface="Arial"/>
                          </a:rPr>
                          <a:t>Burghauser </a:t>
                        </a:r>
                        <a:r>
                          <a:rPr lang="de-DE" sz="800" b="1" spc="-5" dirty="0">
                            <a:latin typeface="HelveticaNeueLTPro-Cn"/>
                            <a:cs typeface="Arial"/>
                          </a:rPr>
                          <a:t>Fritz</a:t>
                        </a:r>
                        <a:r>
                          <a:rPr lang="de-DE" sz="800" b="0" spc="-5" dirty="0">
                            <a:latin typeface="HelveticaNeueLTPro-Cn"/>
                            <a:cs typeface="Arial"/>
                          </a:rPr>
                          <a:t>,</a:t>
                        </a:r>
                        <a:r>
                          <a:rPr lang="de-DE" sz="800" b="1" spc="90" dirty="0">
                            <a:latin typeface="HelveticaNeueLTPro-Cn"/>
                            <a:cs typeface="Arial"/>
                          </a:rPr>
                          <a:t> </a:t>
                        </a:r>
                        <a:r>
                          <a:rPr lang="de-DE" sz="800" spc="-10" dirty="0">
                            <a:latin typeface="HelveticaNeueLTPro-Cn"/>
                            <a:cs typeface="Arial"/>
                          </a:rPr>
                          <a:t>Kunstformer, </a:t>
                        </a:r>
                      </a:p>
                      <a:p>
                        <a:pPr marL="0" indent="0">
                          <a:lnSpc>
                            <a:spcPct val="100000"/>
                          </a:lnSpc>
                          <a:tabLst/>
                        </a:pPr>
                        <a:r>
                          <a:rPr lang="de-DE" sz="800" spc="15" dirty="0">
                            <a:latin typeface="HelveticaNeueLTPro-Cn"/>
                            <a:cs typeface="Arial"/>
                          </a:rPr>
                          <a:t>Gemeinderatsmitglied</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431805989"/>
                    </a:ext>
                  </a:extLst>
                </a:tr>
                <a:tr h="393368">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Schröder Heike</a:t>
                        </a:r>
                        <a:r>
                          <a:rPr lang="de-DE" sz="800" b="0" spc="15" dirty="0">
                            <a:latin typeface="HelveticaNeueLTPro-Cn"/>
                            <a:cs typeface="Arial"/>
                          </a:rPr>
                          <a:t>, </a:t>
                        </a:r>
                        <a:r>
                          <a:rPr lang="de-DE" sz="800" spc="15" dirty="0">
                            <a:latin typeface="HelveticaNeueLTPro-Cn"/>
                            <a:cs typeface="Arial"/>
                          </a:rPr>
                          <a:t>selbstständige </a:t>
                        </a:r>
                        <a:r>
                          <a:rPr lang="de-DE" sz="800" spc="-5" dirty="0">
                            <a:latin typeface="HelveticaNeueLTPro-Cn"/>
                            <a:cs typeface="Arial"/>
                          </a:rPr>
                          <a:t>Kauffrau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1896926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Dr. Müller </a:t>
                        </a:r>
                        <a:r>
                          <a:rPr lang="de-DE" sz="800" b="1" spc="-5" dirty="0">
                            <a:latin typeface="HelveticaNeueLTPro-Cn"/>
                            <a:cs typeface="Arial"/>
                          </a:rPr>
                          <a:t>Georg</a:t>
                        </a:r>
                        <a:r>
                          <a:rPr lang="de-DE" sz="800" b="0" spc="-5" dirty="0">
                            <a:latin typeface="HelveticaNeueLTPro-Cn"/>
                            <a:cs typeface="Arial"/>
                          </a:rPr>
                          <a:t>, </a:t>
                        </a:r>
                        <a:r>
                          <a:rPr lang="de-DE" sz="800" spc="-5" dirty="0">
                            <a:latin typeface="HelveticaNeueLTPro-Cn"/>
                            <a:cs typeface="Arial"/>
                          </a:rPr>
                          <a:t>Arzt,</a:t>
                        </a:r>
                        <a:r>
                          <a:rPr lang="de-DE" sz="800" spc="-55" dirty="0">
                            <a:latin typeface="HelveticaNeueLTPro-Cn"/>
                            <a:cs typeface="Arial"/>
                          </a:rPr>
                          <a:t> </a:t>
                        </a:r>
                        <a:r>
                          <a:rPr lang="de-DE" sz="800" spc="-5" dirty="0">
                            <a:latin typeface="HelveticaNeueLTPro-Cn"/>
                            <a:cs typeface="Arial"/>
                          </a:rPr>
                          <a:t>Kreisrat</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66653955"/>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104</a:t>
                        </a:r>
                      </a:p>
                    </a:txBody>
                    <a:tcPr>
                      <a:lnR w="12700" cap="flat" cmpd="sng" algn="ctr">
                        <a:noFill/>
                        <a:prstDash val="solid"/>
                        <a:round/>
                        <a:headEnd type="none" w="med" len="med"/>
                        <a:tailEnd type="none" w="med" len="med"/>
                      </a:lnR>
                      <a:solidFill>
                        <a:schemeClr val="bg1"/>
                      </a:solidFill>
                    </a:tcPr>
                  </a:tc>
                  <a:tc>
                    <a:txBody>
                      <a:bodyPr/>
                      <a:lstStyle/>
                      <a:p>
                        <a:pPr marL="0" indent="0">
                          <a:lnSpc>
                            <a:spcPct val="100000"/>
                          </a:lnSpc>
                        </a:pPr>
                        <a:r>
                          <a:rPr lang="de-DE" sz="800" b="1" spc="-10" dirty="0">
                            <a:latin typeface="HelveticaNeueLTPro-Cn"/>
                            <a:cs typeface="Arial"/>
                          </a:rPr>
                          <a:t>Storch Renate</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Gastwirtin, </a:t>
                        </a:r>
                        <a:r>
                          <a:rPr lang="de-DE" sz="800" spc="15" dirty="0">
                            <a:latin typeface="HelveticaNeueLTPro-Cn"/>
                            <a:cs typeface="Arial"/>
                          </a:rPr>
                          <a:t>Kreisrätin</a:t>
                        </a:r>
                      </a:p>
                      <a:p>
                        <a:pPr marL="0" indent="0">
                          <a:lnSpc>
                            <a:spcPct val="100000"/>
                          </a:lnSpc>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5586763"/>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105</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5" dirty="0">
                            <a:latin typeface="HelveticaNeueLTPro-Cn"/>
                            <a:cs typeface="Arial"/>
                          </a:rPr>
                          <a:t>Böhm </a:t>
                        </a:r>
                        <a:r>
                          <a:rPr lang="de-DE" sz="800" b="1" spc="15" dirty="0">
                            <a:latin typeface="HelveticaNeueLTPro-Cn"/>
                            <a:cs typeface="Arial"/>
                          </a:rPr>
                          <a:t>Andreas</a:t>
                        </a:r>
                        <a:r>
                          <a:rPr lang="de-DE" sz="800" b="0" spc="15" dirty="0">
                            <a:latin typeface="HelveticaNeueLTPro-Cn"/>
                            <a:cs typeface="Arial"/>
                          </a:rPr>
                          <a:t>, </a:t>
                        </a:r>
                        <a:r>
                          <a:rPr lang="de-DE" sz="800" spc="15" dirty="0">
                            <a:latin typeface="HelveticaNeueLTPro-Cn"/>
                            <a:cs typeface="Arial"/>
                          </a:rPr>
                          <a:t>Kaufmann, </a:t>
                        </a:r>
                      </a:p>
                      <a:p>
                        <a:pPr>
                          <a:lnSpc>
                            <a:spcPct val="100000"/>
                          </a:lnSpc>
                        </a:pPr>
                        <a:r>
                          <a:rPr lang="de-DE" sz="800" spc="-10" dirty="0">
                            <a:latin typeface="HelveticaNeueLTPro-Cn"/>
                            <a:cs typeface="Arial"/>
                          </a:rPr>
                          <a:t>Stellvertreter </a:t>
                        </a:r>
                        <a:r>
                          <a:rPr lang="de-DE" sz="800" spc="-5" dirty="0">
                            <a:latin typeface="HelveticaNeueLTPro-Cn"/>
                            <a:cs typeface="Arial"/>
                          </a:rPr>
                          <a:t>des</a:t>
                        </a:r>
                        <a:r>
                          <a:rPr lang="de-DE" sz="800" spc="20" dirty="0">
                            <a:latin typeface="HelveticaNeueLTPro-Cn"/>
                            <a:cs typeface="Arial"/>
                          </a:rPr>
                          <a:t> </a:t>
                        </a:r>
                        <a:r>
                          <a:rPr lang="de-DE" sz="800" spc="-10" dirty="0">
                            <a:latin typeface="HelveticaNeueLTPro-Cn"/>
                            <a:cs typeface="Arial"/>
                          </a:rPr>
                          <a:t>Landrats</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31332311"/>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106</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Alexandros Stavros</a:t>
                        </a:r>
                        <a:r>
                          <a:rPr lang="de-DE" sz="800" b="0" spc="-10" dirty="0">
                            <a:latin typeface="HelveticaNeueLTPro-Cn"/>
                            <a:cs typeface="Arial"/>
                          </a:rPr>
                          <a:t>,</a:t>
                        </a:r>
                        <a:r>
                          <a:rPr lang="de-DE" sz="800" b="1" spc="-65" dirty="0">
                            <a:latin typeface="HelveticaNeueLTPro-Cn"/>
                            <a:cs typeface="Arial"/>
                          </a:rPr>
                          <a:t> </a:t>
                        </a:r>
                        <a:r>
                          <a:rPr lang="de-DE" sz="800" spc="-5" dirty="0">
                            <a:latin typeface="HelveticaNeueLTPro-Cn"/>
                            <a:cs typeface="Arial"/>
                          </a:rPr>
                          <a:t>Kraftfahrer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9241312"/>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107</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5" dirty="0">
                            <a:latin typeface="HelveticaNeueLTPro-Cn"/>
                            <a:cs typeface="Arial"/>
                          </a:rPr>
                          <a:t>Schenkel Hans</a:t>
                        </a:r>
                        <a:r>
                          <a:rPr lang="de-DE" sz="800" b="0" spc="15" dirty="0">
                            <a:latin typeface="HelveticaNeueLTPro-Cn"/>
                            <a:cs typeface="Arial"/>
                          </a:rPr>
                          <a:t>,</a:t>
                        </a:r>
                        <a:r>
                          <a:rPr lang="de-DE" sz="800" b="1" spc="60" dirty="0">
                            <a:latin typeface="HelveticaNeueLTPro-Cn"/>
                            <a:cs typeface="Arial"/>
                          </a:rPr>
                          <a:t> </a:t>
                        </a:r>
                        <a:r>
                          <a:rPr lang="de-DE" sz="800" spc="15" dirty="0">
                            <a:latin typeface="HelveticaNeueLTPro-Cn"/>
                            <a:cs typeface="Arial"/>
                          </a:rPr>
                          <a:t>Vertreter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0979650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108</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Almer </a:t>
                        </a:r>
                        <a:r>
                          <a:rPr lang="de-DE" sz="800" b="1" spc="10" dirty="0">
                            <a:latin typeface="HelveticaNeueLTPro-Cn"/>
                            <a:cs typeface="Arial"/>
                          </a:rPr>
                          <a:t>Karin</a:t>
                        </a:r>
                        <a:r>
                          <a:rPr lang="de-DE" sz="800" b="0" spc="10" dirty="0">
                            <a:latin typeface="HelveticaNeueLTPro-Cn"/>
                            <a:cs typeface="Arial"/>
                          </a:rPr>
                          <a:t>, </a:t>
                        </a:r>
                        <a:r>
                          <a:rPr lang="de-DE" sz="800" spc="15" dirty="0">
                            <a:latin typeface="HelveticaNeueLTPro-Cn"/>
                            <a:cs typeface="Arial"/>
                          </a:rPr>
                          <a:t>Diplom-Verwaltungs</a:t>
                        </a:r>
                        <a:r>
                          <a:rPr lang="de-DE" sz="800" spc="-5" dirty="0">
                            <a:latin typeface="HelveticaNeueLTPro-Cn"/>
                            <a:cs typeface="Arial"/>
                          </a:rPr>
                          <a:t>wirtin </a:t>
                        </a:r>
                        <a:r>
                          <a:rPr lang="de-DE" sz="800" spc="-10" dirty="0">
                            <a:latin typeface="HelveticaNeueLTPro-Cn"/>
                            <a:cs typeface="Arial"/>
                          </a:rPr>
                          <a:t>(FH),</a:t>
                        </a:r>
                        <a:r>
                          <a:rPr lang="de-DE" sz="800" dirty="0">
                            <a:latin typeface="HelveticaNeueLTPro-Cn"/>
                            <a:cs typeface="Arial"/>
                          </a:rPr>
                          <a:t> </a:t>
                        </a:r>
                        <a:r>
                          <a:rPr lang="de-DE" sz="800" spc="-10" dirty="0">
                            <a:latin typeface="HelveticaNeueLTPro-Cn"/>
                            <a:cs typeface="Arial"/>
                          </a:rPr>
                          <a:t>Regierungsamtfrau</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57217244"/>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109</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Stangl Josef</a:t>
                        </a:r>
                        <a:r>
                          <a:rPr lang="de-DE" sz="800" b="0" spc="-10" dirty="0">
                            <a:latin typeface="HelveticaNeueLTPro-Cn"/>
                            <a:cs typeface="Arial"/>
                          </a:rPr>
                          <a:t>, </a:t>
                        </a:r>
                        <a:r>
                          <a:rPr lang="de-DE" sz="800" spc="-10" dirty="0">
                            <a:latin typeface="HelveticaNeueLTPro-Cn"/>
                            <a:cs typeface="Arial"/>
                          </a:rPr>
                          <a:t>Diplom-Volkswirt, </a:t>
                        </a:r>
                      </a:p>
                      <a:p>
                        <a:pPr>
                          <a:lnSpc>
                            <a:spcPct val="100000"/>
                          </a:lnSpc>
                        </a:pPr>
                        <a:r>
                          <a:rPr lang="de-DE" sz="800" spc="15" dirty="0">
                            <a:latin typeface="HelveticaNeueLTPro-Cn"/>
                            <a:cs typeface="Arial"/>
                          </a:rPr>
                          <a:t>Versicherungsvertreter</a:t>
                        </a: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27502493"/>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110</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Moser Franz </a:t>
                        </a:r>
                        <a:r>
                          <a:rPr lang="de-DE" sz="800" b="0" spc="-10" dirty="0">
                            <a:latin typeface="HelveticaNeueLTPro-Cn"/>
                            <a:cs typeface="Arial"/>
                          </a:rPr>
                          <a:t>sen., Techniker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67971965"/>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111</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Obermüller Paula</a:t>
                        </a:r>
                        <a:r>
                          <a:rPr lang="de-DE" sz="800" b="0" spc="-10" dirty="0">
                            <a:latin typeface="HelveticaNeueLTPro-Cn"/>
                            <a:cs typeface="Arial"/>
                          </a:rPr>
                          <a:t>,</a:t>
                        </a:r>
                        <a:r>
                          <a:rPr lang="de-DE" sz="800" b="0" spc="-90" dirty="0">
                            <a:latin typeface="HelveticaNeueLTPro-Cn"/>
                            <a:cs typeface="Arial"/>
                          </a:rPr>
                          <a:t> </a:t>
                        </a:r>
                        <a:r>
                          <a:rPr lang="de-DE" sz="800" b="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952960764"/>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112</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20" dirty="0">
                            <a:latin typeface="HelveticaNeueLTPro-Cn"/>
                            <a:cs typeface="Arial"/>
                          </a:rPr>
                          <a:t>Huber </a:t>
                        </a:r>
                        <a:r>
                          <a:rPr lang="de-DE" sz="800" b="1" spc="15" dirty="0">
                            <a:latin typeface="HelveticaNeueLTPro-Cn"/>
                            <a:cs typeface="Arial"/>
                          </a:rPr>
                          <a:t>Franz</a:t>
                        </a:r>
                        <a:r>
                          <a:rPr lang="de-DE" sz="800" b="0" spc="15" dirty="0">
                            <a:latin typeface="HelveticaNeueLTPro-Cn"/>
                            <a:cs typeface="Arial"/>
                          </a:rPr>
                          <a:t>,</a:t>
                        </a:r>
                        <a:r>
                          <a:rPr lang="de-DE" sz="800" b="1" spc="15" dirty="0">
                            <a:latin typeface="HelveticaNeueLTPro-Cn"/>
                            <a:cs typeface="Arial"/>
                          </a:rPr>
                          <a:t> </a:t>
                        </a:r>
                        <a:r>
                          <a:rPr lang="de-DE" sz="800" spc="15" dirty="0">
                            <a:latin typeface="HelveticaNeueLTPro-Cn"/>
                            <a:cs typeface="Arial"/>
                          </a:rPr>
                          <a:t>Bankangestellter</a:t>
                        </a:r>
                        <a:r>
                          <a:rPr lang="de-DE" sz="800" b="0" spc="15" dirty="0">
                            <a:latin typeface="HelveticaNeueLTPro-Cn"/>
                            <a:cs typeface="Arial"/>
                          </a:rPr>
                          <a:t>,</a:t>
                        </a:r>
                        <a:r>
                          <a:rPr lang="de-DE" sz="800" spc="15" dirty="0">
                            <a:latin typeface="HelveticaNeueLTPro-Cn"/>
                            <a:cs typeface="Arial"/>
                          </a:rPr>
                          <a:t> </a:t>
                        </a:r>
                      </a:p>
                      <a:p>
                        <a:pPr>
                          <a:lnSpc>
                            <a:spcPct val="100000"/>
                          </a:lnSpc>
                        </a:pPr>
                        <a:r>
                          <a:rPr lang="de-DE" sz="800" spc="-5" dirty="0">
                            <a:latin typeface="HelveticaNeueLTPro-Cn"/>
                            <a:cs typeface="Arial"/>
                          </a:rPr>
                          <a:t>Bezirksrat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36270376"/>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113</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Sauer Hermann</a:t>
                        </a:r>
                        <a:r>
                          <a:rPr lang="de-DE" sz="800" b="0" spc="-10" dirty="0">
                            <a:latin typeface="HelveticaNeueLTPro-Cn"/>
                            <a:cs typeface="Arial"/>
                          </a:rPr>
                          <a:t>,</a:t>
                        </a:r>
                        <a:r>
                          <a:rPr lang="de-DE" sz="800" b="1" spc="-95" dirty="0">
                            <a:latin typeface="HelveticaNeueLTPro-Cn"/>
                            <a:cs typeface="Arial"/>
                          </a:rPr>
                          <a:t> </a:t>
                        </a:r>
                        <a:r>
                          <a:rPr lang="de-DE" sz="800" spc="-5" dirty="0">
                            <a:latin typeface="HelveticaNeueLTPro-Cn"/>
                            <a:cs typeface="Arial"/>
                          </a:rPr>
                          <a:t>Installateur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33822239"/>
                    </a:ext>
                  </a:extLst>
                </a:tr>
                <a:tr h="280783">
                  <a:tc>
                    <a:txBody>
                      <a:bodyPr/>
                      <a:lstStyle/>
                      <a:p>
                        <a:pPr algn="ctr">
                          <a:lnSpc>
                            <a:spcPct val="100000"/>
                          </a:lnSpc>
                        </a:pPr>
                        <a:endParaRPr lang="de-DE" sz="800" dirty="0">
                          <a:latin typeface="HelveticaNeueLTPro-Cn"/>
                        </a:endParaRPr>
                      </a:p>
                    </a:txBody>
                    <a:tcPr>
                      <a:solidFill>
                        <a:schemeClr val="bg1"/>
                      </a:solidFill>
                    </a:tcPr>
                  </a:tc>
                  <a:tc>
                    <a:txBody>
                      <a:bodyPr/>
                      <a:lstStyle/>
                      <a:p>
                        <a:pPr>
                          <a:lnSpc>
                            <a:spcPct val="100000"/>
                          </a:lnSpc>
                        </a:pPr>
                        <a:r>
                          <a:rPr lang="de-DE" sz="800" dirty="0">
                            <a:latin typeface="HelveticaNeueLTPro-Cn"/>
                          </a:rPr>
                          <a:t>114</a:t>
                        </a:r>
                      </a:p>
                    </a:txBody>
                    <a:tcPr>
                      <a:lnR w="12700" cap="flat" cmpd="sng" algn="ctr">
                        <a:noFill/>
                        <a:prstDash val="solid"/>
                        <a:round/>
                        <a:headEnd type="none" w="med" len="med"/>
                        <a:tailEnd type="none" w="med" len="med"/>
                      </a:lnR>
                      <a:solidFill>
                        <a:schemeClr val="bg1"/>
                      </a:solidFill>
                    </a:tcPr>
                  </a:tc>
                  <a:tc>
                    <a:txBody>
                      <a:bodyPr/>
                      <a:lstStyle/>
                      <a:p>
                        <a:pPr>
                          <a:lnSpc>
                            <a:spcPct val="100000"/>
                          </a:lnSpc>
                        </a:pPr>
                        <a:r>
                          <a:rPr lang="de-DE" sz="800" b="1" spc="-10" dirty="0">
                            <a:latin typeface="HelveticaNeueLTPro-Cn"/>
                            <a:cs typeface="Arial"/>
                          </a:rPr>
                          <a:t>Gruber </a:t>
                        </a:r>
                        <a:r>
                          <a:rPr lang="de-DE" sz="800" b="1" spc="-5" dirty="0">
                            <a:latin typeface="HelveticaNeueLTPro-Cn"/>
                            <a:cs typeface="Arial"/>
                          </a:rPr>
                          <a:t>Georg</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Gerbereibesitzer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9354141"/>
                    </a:ext>
                  </a:extLst>
                </a:tr>
              </a:tbl>
            </a:graphicData>
          </a:graphic>
        </p:graphicFrame>
        <p:sp>
          <p:nvSpPr>
            <p:cNvPr id="12" name="object 12">
              <a:extLst>
                <a:ext uri="{FF2B5EF4-FFF2-40B4-BE49-F238E27FC236}">
                  <a16:creationId xmlns:a16="http://schemas.microsoft.com/office/drawing/2014/main" id="{5D0AEAFA-698B-034B-56C8-98DF80E28B56}"/>
                </a:ext>
              </a:extLst>
            </p:cNvPr>
            <p:cNvSpPr/>
            <p:nvPr/>
          </p:nvSpPr>
          <p:spPr>
            <a:xfrm>
              <a:off x="28201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grpSp>
      <p:grpSp>
        <p:nvGrpSpPr>
          <p:cNvPr id="13" name="Gruppieren 12">
            <a:extLst>
              <a:ext uri="{FF2B5EF4-FFF2-40B4-BE49-F238E27FC236}">
                <a16:creationId xmlns:a16="http://schemas.microsoft.com/office/drawing/2014/main" id="{FD6F7614-4F46-A6C0-4220-45D9F418D047}"/>
              </a:ext>
            </a:extLst>
          </p:cNvPr>
          <p:cNvGrpSpPr/>
          <p:nvPr/>
        </p:nvGrpSpPr>
        <p:grpSpPr>
          <a:xfrm>
            <a:off x="5944394" y="99745"/>
            <a:ext cx="3120198" cy="5387449"/>
            <a:chOff x="5944394" y="99745"/>
            <a:chExt cx="3120198" cy="5387449"/>
          </a:xfrm>
        </p:grpSpPr>
        <p:graphicFrame>
          <p:nvGraphicFramePr>
            <p:cNvPr id="14" name="Inhaltsplatzhalter 6">
              <a:extLst>
                <a:ext uri="{FF2B5EF4-FFF2-40B4-BE49-F238E27FC236}">
                  <a16:creationId xmlns:a16="http://schemas.microsoft.com/office/drawing/2014/main" id="{6E893148-198E-C228-D730-17E803056EAE}"/>
                </a:ext>
              </a:extLst>
            </p:cNvPr>
            <p:cNvGraphicFramePr>
              <a:graphicFrameLocks/>
            </p:cNvGraphicFramePr>
            <p:nvPr>
              <p:extLst>
                <p:ext uri="{D42A27DB-BD31-4B8C-83A1-F6EECF244321}">
                  <p14:modId xmlns:p14="http://schemas.microsoft.com/office/powerpoint/2010/main" val="475516580"/>
                </p:ext>
              </p:extLst>
            </p:nvPr>
          </p:nvGraphicFramePr>
          <p:xfrm>
            <a:off x="5944394" y="99745"/>
            <a:ext cx="3120198" cy="5387449"/>
          </p:xfrm>
          <a:graphic>
            <a:graphicData uri="http://schemas.openxmlformats.org/drawingml/2006/table">
              <a:tbl>
                <a:tblPr firstRow="1" bandRow="1">
                  <a:tableStyleId>{5940675A-B579-460E-94D1-54222C63F5DA}</a:tableStyleId>
                </a:tblPr>
                <a:tblGrid>
                  <a:gridCol w="495330">
                    <a:extLst>
                      <a:ext uri="{9D8B030D-6E8A-4147-A177-3AD203B41FA5}">
                        <a16:colId xmlns:a16="http://schemas.microsoft.com/office/drawing/2014/main" val="485156257"/>
                      </a:ext>
                    </a:extLst>
                  </a:gridCol>
                  <a:gridCol w="429958">
                    <a:extLst>
                      <a:ext uri="{9D8B030D-6E8A-4147-A177-3AD203B41FA5}">
                        <a16:colId xmlns:a16="http://schemas.microsoft.com/office/drawing/2014/main" val="8195842"/>
                      </a:ext>
                    </a:extLst>
                  </a:gridCol>
                  <a:gridCol w="2194910">
                    <a:extLst>
                      <a:ext uri="{9D8B030D-6E8A-4147-A177-3AD203B41FA5}">
                        <a16:colId xmlns:a16="http://schemas.microsoft.com/office/drawing/2014/main" val="3626632348"/>
                      </a:ext>
                    </a:extLst>
                  </a:gridCol>
                </a:tblGrid>
                <a:tr h="242073">
                  <a:tc gridSpan="3">
                    <a:txBody>
                      <a:bodyPr/>
                      <a:lstStyle/>
                      <a:p>
                        <a:pPr algn="l">
                          <a:lnSpc>
                            <a:spcPct val="100000"/>
                          </a:lnSpc>
                        </a:pPr>
                        <a:r>
                          <a:rPr lang="de-DE" sz="800" b="1" dirty="0">
                            <a:latin typeface="HelveticaNeueLTPro-Cn"/>
                          </a:rPr>
                          <a:t>Wahlvorschlag Nr. 2</a:t>
                        </a:r>
                      </a:p>
                    </a:txBody>
                    <a:tcPr>
                      <a:lnR w="12700" cap="flat" cmpd="sng" algn="ctr">
                        <a:solidFill>
                          <a:schemeClr val="tx1"/>
                        </a:solidFill>
                        <a:prstDash val="solid"/>
                        <a:round/>
                        <a:headEnd type="none" w="med" len="med"/>
                        <a:tailEnd type="none" w="med" len="med"/>
                      </a:lnR>
                    </a:tcPr>
                  </a:tc>
                  <a:tc hMerge="1">
                    <a:txBody>
                      <a:bodyPr/>
                      <a:lstStyle/>
                      <a:p>
                        <a:endParaRPr lang="de-DE" sz="1100" dirty="0">
                          <a:latin typeface="HelveticaNeueLTPro-Cn"/>
                        </a:endParaRPr>
                      </a:p>
                    </a:txBody>
                    <a:tcPr>
                      <a:lnR w="12700" cap="flat" cmpd="sng" algn="ctr">
                        <a:solidFill>
                          <a:schemeClr val="tx1"/>
                        </a:solidFill>
                        <a:prstDash val="solid"/>
                        <a:round/>
                        <a:headEnd type="none" w="med" len="med"/>
                        <a:tailEnd type="none" w="med" len="med"/>
                      </a:lnR>
                    </a:tcPr>
                  </a:tc>
                  <a:tc hMerge="1">
                    <a:txBody>
                      <a:bodyPr/>
                      <a:lstStyle/>
                      <a:p>
                        <a:endParaRPr lang="de-DE"/>
                      </a:p>
                    </a:txBody>
                    <a:tcPr/>
                  </a:tc>
                  <a:extLst>
                    <a:ext uri="{0D108BD9-81ED-4DB2-BD59-A6C34878D82A}">
                      <a16:rowId xmlns:a16="http://schemas.microsoft.com/office/drawing/2014/main" val="2184563914"/>
                    </a:ext>
                  </a:extLst>
                </a:tr>
                <a:tr h="393368">
                  <a:tc>
                    <a:txBody>
                      <a:bodyPr/>
                      <a:lstStyle/>
                      <a:p>
                        <a:pPr algn="ctr">
                          <a:lnSpc>
                            <a:spcPct val="100000"/>
                          </a:lnSpc>
                        </a:pPr>
                        <a:endParaRPr lang="de-DE" sz="1000" dirty="0">
                          <a:latin typeface="HelveticaNeueLTPro-Cn"/>
                        </a:endParaRPr>
                      </a:p>
                    </a:txBody>
                    <a:tcPr/>
                  </a:tc>
                  <a:tc gridSpan="2">
                    <a:txBody>
                      <a:bodyPr/>
                      <a:lstStyle/>
                      <a:p>
                        <a:pPr>
                          <a:lnSpc>
                            <a:spcPct val="100000"/>
                          </a:lnSpc>
                        </a:pPr>
                        <a:r>
                          <a:rPr lang="de-DE" sz="800" b="1" dirty="0">
                            <a:latin typeface="HelveticaNeueLTPro-Cn"/>
                          </a:rPr>
                          <a:t>Kennwort</a:t>
                        </a:r>
                      </a:p>
                      <a:p>
                        <a:pPr>
                          <a:lnSpc>
                            <a:spcPct val="100000"/>
                          </a:lnSpc>
                        </a:pPr>
                        <a:r>
                          <a:rPr lang="de-DE" sz="800" dirty="0">
                            <a:latin typeface="HelveticaNeueLTPro-Cn"/>
                          </a:rPr>
                          <a:t>B-Partei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4204929353"/>
                    </a:ext>
                  </a:extLst>
                </a:tr>
                <a:tr h="333131">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marL="355600" indent="-355600">
                          <a:lnSpc>
                            <a:spcPct val="100000"/>
                          </a:lnSpc>
                          <a:tabLst>
                            <a:tab pos="269875" algn="l"/>
                          </a:tabLst>
                        </a:pPr>
                        <a:r>
                          <a:rPr lang="de-DE" sz="800" dirty="0">
                            <a:latin typeface="HelveticaNeueLTPro-Cn"/>
                          </a:rPr>
                          <a:t>201</a:t>
                        </a:r>
                        <a:endParaRPr lang="de-DE" sz="800" dirty="0">
                          <a:latin typeface="HelveticaNeueLTPro-Cn"/>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tabLst/>
                        </a:pPr>
                        <a:r>
                          <a:rPr lang="de-DE" sz="800" b="1" spc="-10" dirty="0">
                            <a:latin typeface="HelveticaNeueLTPro-Cn"/>
                            <a:cs typeface="Arial"/>
                          </a:rPr>
                          <a:t>Dr. Straßer Maria</a:t>
                        </a:r>
                        <a:r>
                          <a:rPr lang="de-DE" sz="800" b="0" spc="-10" dirty="0">
                            <a:latin typeface="HelveticaNeueLTPro-Cn"/>
                            <a:cs typeface="Arial"/>
                          </a:rPr>
                          <a:t>, Professorin</a:t>
                        </a:r>
                      </a:p>
                      <a:p>
                        <a:pPr marL="0" indent="0">
                          <a:lnSpc>
                            <a:spcPct val="100000"/>
                          </a:lnSpc>
                          <a:tabLst/>
                        </a:pP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1805989"/>
                    </a:ext>
                  </a:extLst>
                </a:tr>
                <a:tr h="393368">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8969269"/>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Dr. Straßer Maria</a:t>
                        </a:r>
                        <a:r>
                          <a:rPr lang="de-DE" sz="800" b="0" spc="-10" dirty="0">
                            <a:latin typeface="HelveticaNeueLTPro-Cn"/>
                            <a:cs typeface="Arial"/>
                          </a:rPr>
                          <a:t>,</a:t>
                        </a:r>
                        <a:r>
                          <a:rPr lang="de-DE" sz="800" b="1" spc="-10" dirty="0">
                            <a:latin typeface="HelveticaNeueLTPro-Cn"/>
                            <a:cs typeface="Arial"/>
                          </a:rPr>
                          <a:t> </a:t>
                        </a:r>
                        <a:r>
                          <a:rPr lang="de-DE" sz="800" b="0" spc="-10" dirty="0">
                            <a:latin typeface="HelveticaNeueLTPro-Cn"/>
                            <a:cs typeface="Arial"/>
                          </a:rPr>
                          <a:t>Professorin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6653955"/>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586763"/>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1332311"/>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pPr>
                        <a:r>
                          <a:rPr lang="de-DE" sz="800" b="1" spc="-10" dirty="0">
                            <a:latin typeface="HelveticaNeueLTPro-Cn"/>
                            <a:cs typeface="Arial"/>
                          </a:rPr>
                          <a:t>Wutz Karl</a:t>
                        </a:r>
                        <a:r>
                          <a:rPr lang="de-DE" sz="800" b="0" spc="-10" dirty="0">
                            <a:latin typeface="HelveticaNeueLTPro-Cn"/>
                            <a:cs typeface="Arial"/>
                          </a:rPr>
                          <a:t>,</a:t>
                        </a:r>
                        <a:r>
                          <a:rPr lang="de-DE" sz="800" b="0" spc="-75" dirty="0">
                            <a:latin typeface="HelveticaNeueLTPro-Cn"/>
                            <a:cs typeface="Arial"/>
                          </a:rPr>
                          <a:t> </a:t>
                        </a:r>
                        <a:r>
                          <a:rPr lang="de-DE" sz="800" spc="-5" dirty="0">
                            <a:latin typeface="HelveticaNeueLTPro-Cn"/>
                            <a:cs typeface="Arial"/>
                          </a:rPr>
                          <a:t>Bauarbeiter, 2. Bürgermeister, </a:t>
                        </a:r>
                      </a:p>
                      <a:p>
                        <a:pPr marL="0" indent="0">
                          <a:lnSpc>
                            <a:spcPct val="100000"/>
                          </a:lnSpc>
                        </a:pPr>
                        <a:r>
                          <a:rPr lang="de-DE" sz="800" spc="-5" dirty="0">
                            <a:latin typeface="HelveticaNeueLTPro-Cn"/>
                            <a:cs typeface="Arial"/>
                          </a:rPr>
                          <a:t>Kreisrat</a:t>
                        </a:r>
                        <a:endParaRPr lang="de-DE" sz="800"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241312"/>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a:t>
                        </a:r>
                        <a:r>
                          <a:rPr lang="de-DE" sz="800" kern="1200" spc="-5" dirty="0">
                            <a:solidFill>
                              <a:schemeClr val="tx1"/>
                            </a:solidFill>
                            <a:latin typeface="HelveticaNeueLTPro-Cn"/>
                            <a:ea typeface="+mn-ea"/>
                            <a:cs typeface="Arial"/>
                          </a:rPr>
                          <a:t> Innenarchitektin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9796509"/>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00000"/>
                          </a:lnSpc>
                        </a:pPr>
                        <a:r>
                          <a:rPr lang="de-DE" sz="800" b="1" kern="1200" spc="-5" dirty="0">
                            <a:solidFill>
                              <a:schemeClr val="tx1"/>
                            </a:solidFill>
                            <a:latin typeface="HelveticaNeueLTPro-Cn"/>
                            <a:ea typeface="+mn-ea"/>
                            <a:cs typeface="Arial"/>
                          </a:rPr>
                          <a:t>Leroux Marie</a:t>
                        </a:r>
                        <a:r>
                          <a:rPr lang="de-DE" sz="800" b="0" kern="1200" spc="-5" dirty="0">
                            <a:solidFill>
                              <a:schemeClr val="tx1"/>
                            </a:solidFill>
                            <a:latin typeface="HelveticaNeueLTPro-Cn"/>
                            <a:ea typeface="+mn-ea"/>
                            <a:cs typeface="Arial"/>
                          </a:rPr>
                          <a:t>, </a:t>
                        </a:r>
                        <a:r>
                          <a:rPr lang="de-DE" sz="800" kern="1200" spc="-5" dirty="0">
                            <a:solidFill>
                              <a:schemeClr val="tx1"/>
                            </a:solidFill>
                            <a:latin typeface="HelveticaNeueLTPro-Cn"/>
                            <a:ea typeface="+mn-ea"/>
                            <a:cs typeface="Arial"/>
                          </a:rPr>
                          <a:t>Innenarchitektin</a:t>
                        </a:r>
                      </a:p>
                      <a:p>
                        <a:pPr marL="0" algn="l" defTabSz="914400" rtl="0" eaLnBrk="1" latinLnBrk="0" hangingPunct="1">
                          <a:lnSpc>
                            <a:spcPct val="100000"/>
                          </a:lnSpc>
                        </a:pPr>
                        <a:endParaRPr lang="de-DE" sz="800" kern="1200" spc="-5" dirty="0">
                          <a:solidFill>
                            <a:schemeClr val="tx1"/>
                          </a:solidFill>
                          <a:latin typeface="HelveticaNeueLTPro-Cn"/>
                          <a:ea typeface="+mn-ea"/>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7217244"/>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7502493"/>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endParaRPr lang="de-DE" sz="800" dirty="0">
                          <a:latin typeface="HelveticaNeueLTPro-C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Brandl Johann </a:t>
                        </a:r>
                        <a:r>
                          <a:rPr lang="de-DE" sz="800" b="0" spc="-10" dirty="0">
                            <a:latin typeface="HelveticaNeueLTPro-Cn"/>
                            <a:cs typeface="Arial"/>
                          </a:rPr>
                          <a:t>jun., </a:t>
                        </a:r>
                        <a:r>
                          <a:rPr lang="de-DE" sz="800" spc="-10" dirty="0">
                            <a:latin typeface="HelveticaNeueLTPro-Cn"/>
                            <a:cs typeface="Arial"/>
                          </a:rPr>
                          <a:t>Schlosser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971965"/>
                    </a:ext>
                  </a:extLst>
                </a:tr>
                <a:tr h="280783">
                  <a:tc>
                    <a:txBody>
                      <a:bodyPr/>
                      <a:lstStyle/>
                      <a:p>
                        <a:pPr algn="ctr">
                          <a:lnSpc>
                            <a:spcPct val="100000"/>
                          </a:lnSpc>
                        </a:pPr>
                        <a:endParaRPr lang="de-DE" sz="900" dirty="0">
                          <a:latin typeface="HelveticaNeueLTPro-Cn"/>
                        </a:endParaRPr>
                      </a:p>
                    </a:txBody>
                    <a:tcPr>
                      <a:lnR w="12700" cap="flat" cmpd="sng" algn="ctr">
                        <a:solidFill>
                          <a:schemeClr val="tx1"/>
                        </a:solidFill>
                        <a:prstDash val="solid"/>
                        <a:round/>
                        <a:headEnd type="none" w="med" len="med"/>
                        <a:tailEnd type="none" w="med" len="med"/>
                      </a:lnR>
                    </a:tcPr>
                  </a:tc>
                  <a:tc>
                    <a:txBody>
                      <a:bodyPr/>
                      <a:lstStyle/>
                      <a:p>
                        <a:pPr>
                          <a:lnSpc>
                            <a:spcPct val="100000"/>
                          </a:lnSpc>
                        </a:pPr>
                        <a:r>
                          <a:rPr lang="de-DE" sz="800" dirty="0">
                            <a:latin typeface="HelveticaNeueLTPro-Cn"/>
                          </a:rPr>
                          <a:t>205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0000"/>
                          </a:lnSpc>
                        </a:pPr>
                        <a:r>
                          <a:rPr lang="de-DE" sz="800" b="1" spc="-10" dirty="0">
                            <a:latin typeface="HelveticaNeueLTPro-Cn"/>
                            <a:cs typeface="Arial"/>
                          </a:rPr>
                          <a:t>Palm Ida</a:t>
                        </a:r>
                        <a:r>
                          <a:rPr lang="de-DE" sz="800" b="0" spc="-10" dirty="0">
                            <a:latin typeface="HelveticaNeueLTPro-Cn"/>
                            <a:cs typeface="Arial"/>
                          </a:rPr>
                          <a:t>,</a:t>
                        </a:r>
                        <a:r>
                          <a:rPr lang="de-DE" sz="800" b="1" spc="-90" dirty="0">
                            <a:latin typeface="HelveticaNeueLTPro-Cn"/>
                            <a:cs typeface="Arial"/>
                          </a:rPr>
                          <a:t> </a:t>
                        </a:r>
                        <a:r>
                          <a:rPr lang="de-DE" sz="800" spc="-5" dirty="0">
                            <a:latin typeface="HelveticaNeueLTPro-Cn"/>
                            <a:cs typeface="Arial"/>
                          </a:rPr>
                          <a:t>Hausfrau</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2960764"/>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206</a:t>
                        </a:r>
                      </a:p>
                    </a:txBody>
                    <a:tcPr>
                      <a:lnR w="12700" cap="flat" cmpd="sng" algn="ctr">
                        <a:noFill/>
                        <a:prstDash val="solid"/>
                        <a:round/>
                        <a:headEnd type="none" w="med" len="med"/>
                        <a:tailEnd type="none" w="med" len="med"/>
                      </a:lnR>
                    </a:tcPr>
                  </a:tc>
                  <a:tc>
                    <a:txBody>
                      <a:bodyPr/>
                      <a:lstStyle/>
                      <a:p>
                        <a:pPr>
                          <a:lnSpc>
                            <a:spcPct val="100000"/>
                          </a:lnSpc>
                        </a:pPr>
                        <a:r>
                          <a:rPr lang="de-DE" sz="800" b="1" spc="15" dirty="0">
                            <a:latin typeface="HelveticaNeueLTPro-Cn"/>
                            <a:cs typeface="Arial"/>
                          </a:rPr>
                          <a:t>Deimel Charlotte</a:t>
                        </a:r>
                        <a:r>
                          <a:rPr lang="de-DE" sz="800" b="0" spc="15" dirty="0">
                            <a:latin typeface="HelveticaNeueLTPro-Cn"/>
                            <a:cs typeface="Arial"/>
                          </a:rPr>
                          <a:t>, </a:t>
                        </a:r>
                        <a:r>
                          <a:rPr lang="de-DE" sz="800" spc="15" dirty="0">
                            <a:latin typeface="HelveticaNeueLTPro-Cn"/>
                            <a:cs typeface="Arial"/>
                          </a:rPr>
                          <a:t>Studentin</a:t>
                        </a:r>
                      </a:p>
                      <a:p>
                        <a:pPr>
                          <a:lnSpc>
                            <a:spcPct val="100000"/>
                          </a:lnSpc>
                        </a:pPr>
                        <a:endParaRPr lang="de-DE" sz="800" spc="-5" dirty="0">
                          <a:latin typeface="HelveticaNeueLTPro-Cn"/>
                          <a:cs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270376"/>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207</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Glotz Georg</a:t>
                        </a:r>
                        <a:r>
                          <a:rPr lang="de-DE" sz="800" b="0" spc="-10" dirty="0">
                            <a:latin typeface="HelveticaNeueLTPro-Cn"/>
                            <a:cs typeface="Arial"/>
                          </a:rPr>
                          <a:t>,</a:t>
                        </a:r>
                        <a:r>
                          <a:rPr lang="de-DE" sz="800" b="0" spc="-95" dirty="0">
                            <a:latin typeface="HelveticaNeueLTPro-Cn"/>
                            <a:cs typeface="Arial"/>
                          </a:rPr>
                          <a:t> </a:t>
                        </a:r>
                        <a:r>
                          <a:rPr lang="de-DE" sz="800" spc="-10" dirty="0">
                            <a:latin typeface="HelveticaNeueLTPro-Cn"/>
                            <a:cs typeface="Arial"/>
                          </a:rPr>
                          <a:t>Metzgermeister</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822239"/>
                    </a:ext>
                  </a:extLst>
                </a:tr>
                <a:tr h="280783">
                  <a:tc>
                    <a:txBody>
                      <a:bodyPr/>
                      <a:lstStyle/>
                      <a:p>
                        <a:pPr algn="ctr">
                          <a:lnSpc>
                            <a:spcPct val="100000"/>
                          </a:lnSpc>
                        </a:pPr>
                        <a:endParaRPr lang="de-DE" sz="900" dirty="0">
                          <a:latin typeface="HelveticaNeueLTPro-Cn"/>
                        </a:endParaRPr>
                      </a:p>
                    </a:txBody>
                    <a:tcPr/>
                  </a:tc>
                  <a:tc>
                    <a:txBody>
                      <a:bodyPr/>
                      <a:lstStyle/>
                      <a:p>
                        <a:pPr>
                          <a:lnSpc>
                            <a:spcPct val="100000"/>
                          </a:lnSpc>
                        </a:pPr>
                        <a:r>
                          <a:rPr lang="de-DE" sz="800" dirty="0">
                            <a:latin typeface="HelveticaNeueLTPro-Cn"/>
                          </a:rPr>
                          <a:t>208</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spc="-10" dirty="0">
                            <a:latin typeface="HelveticaNeueLTPro-Cn"/>
                            <a:cs typeface="Arial"/>
                          </a:rPr>
                          <a:t>Lehr Isolde</a:t>
                        </a:r>
                        <a:r>
                          <a:rPr lang="de-DE" sz="800" b="0" spc="-5" dirty="0">
                            <a:latin typeface="HelveticaNeueLTPro-Cn"/>
                            <a:cs typeface="Arial"/>
                          </a:rPr>
                          <a:t>,</a:t>
                        </a:r>
                        <a:r>
                          <a:rPr lang="de-DE" sz="800" b="0" spc="-50" dirty="0">
                            <a:latin typeface="HelveticaNeueLTPro-Cn"/>
                            <a:cs typeface="Arial"/>
                          </a:rPr>
                          <a:t> </a:t>
                        </a:r>
                        <a:r>
                          <a:rPr lang="de-DE" sz="800" spc="-10" dirty="0">
                            <a:latin typeface="HelveticaNeueLTPro-Cn"/>
                            <a:cs typeface="Arial"/>
                          </a:rPr>
                          <a:t>selbst. Apothekerin</a:t>
                        </a:r>
                      </a:p>
                      <a:p>
                        <a:pPr>
                          <a:lnSpc>
                            <a:spcPct val="100000"/>
                          </a:lnSpc>
                        </a:pPr>
                        <a:endParaRPr lang="de-DE" sz="800" dirty="0">
                          <a:latin typeface="HelveticaNeueLTPro-C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354141"/>
                    </a:ext>
                  </a:extLst>
                </a:tr>
              </a:tbl>
            </a:graphicData>
          </a:graphic>
        </p:graphicFrame>
        <p:sp>
          <p:nvSpPr>
            <p:cNvPr id="15" name="object 12">
              <a:extLst>
                <a:ext uri="{FF2B5EF4-FFF2-40B4-BE49-F238E27FC236}">
                  <a16:creationId xmlns:a16="http://schemas.microsoft.com/office/drawing/2014/main" id="{59D13FB7-AEB6-655C-B137-89C2EB15C2E5}"/>
                </a:ext>
              </a:extLst>
            </p:cNvPr>
            <p:cNvSpPr/>
            <p:nvPr/>
          </p:nvSpPr>
          <p:spPr>
            <a:xfrm>
              <a:off x="6020594" y="421914"/>
              <a:ext cx="298027" cy="275806"/>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solidFill>
              <a:schemeClr val="bg1"/>
            </a:solidFill>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grpSp>
    </p:spTree>
    <p:extLst>
      <p:ext uri="{BB962C8B-B14F-4D97-AF65-F5344CB8AC3E}">
        <p14:creationId xmlns:p14="http://schemas.microsoft.com/office/powerpoint/2010/main" val="21710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A28C5906-4688-A408-0C18-4C6AAC48CDE9}"/>
              </a:ext>
            </a:extLst>
          </p:cNvPr>
          <p:cNvSpPr>
            <a:spLocks noGrp="1"/>
          </p:cNvSpPr>
          <p:nvPr>
            <p:ph idx="1"/>
          </p:nvPr>
        </p:nvSpPr>
        <p:spPr>
          <a:xfrm>
            <a:off x="628650" y="1600994"/>
            <a:ext cx="7888288" cy="4659159"/>
          </a:xfrm>
        </p:spPr>
        <p:txBody>
          <a:bodyPr>
            <a:noAutofit/>
          </a:bodyPr>
          <a:lstStyle/>
          <a:p>
            <a:pPr marL="0" indent="0">
              <a:buNone/>
            </a:pPr>
            <a:r>
              <a:rPr lang="de-DE" sz="1800" b="1" dirty="0">
                <a:solidFill>
                  <a:srgbClr val="3D3E3C"/>
                </a:solidFill>
              </a:rPr>
              <a:t>Zusammenfassung</a:t>
            </a:r>
            <a:endParaRPr lang="de-DE" sz="1800" dirty="0"/>
          </a:p>
          <a:p>
            <a:pPr marL="0" indent="0">
              <a:buNone/>
            </a:pPr>
            <a:r>
              <a:rPr lang="de-DE" sz="1800" dirty="0"/>
              <a:t>Sortierung zunächst nur nach </a:t>
            </a:r>
          </a:p>
          <a:p>
            <a:r>
              <a:rPr lang="de-DE" sz="1800" dirty="0"/>
              <a:t>Stimmzetteln, auf denen nur ein Wahlvorschlag unverändert gekennzeichnet wurde (Stapel 1)</a:t>
            </a:r>
          </a:p>
          <a:p>
            <a:r>
              <a:rPr lang="de-DE" sz="1800" dirty="0"/>
              <a:t>Stimmzetteln, auf denen die Wahlvorschläge verändert gekennzeichnet wurden (Stapel 2)</a:t>
            </a:r>
          </a:p>
          <a:p>
            <a:r>
              <a:rPr lang="de-DE" sz="1800" dirty="0"/>
              <a:t>Stimmzetteln, die nicht gekennzeichnet wurden – bei Briefwahl auch Stimmzettelumschläge, die keine Stimmzettel für die Gemeinderats-/Kreistagswahl enthalten haben – (Stapel 3)</a:t>
            </a:r>
          </a:p>
          <a:p>
            <a:r>
              <a:rPr lang="de-DE" sz="1800" dirty="0"/>
              <a:t>Stimmzetteln, die Anlass zu Bedenken geben (Stapel 4)</a:t>
            </a:r>
          </a:p>
          <a:p>
            <a:endParaRPr lang="de-DE" sz="1800" dirty="0"/>
          </a:p>
          <a:p>
            <a:pPr marL="0" indent="0">
              <a:buNone/>
            </a:pPr>
            <a:r>
              <a:rPr lang="de-DE" sz="1800" dirty="0"/>
              <a:t>Auch die „eindeutig“ ungültigen Stimmzettel gehören zu den Stimmzetteln, die Anlass zu Bedenken geben</a:t>
            </a:r>
          </a:p>
        </p:txBody>
      </p:sp>
      <p:sp>
        <p:nvSpPr>
          <p:cNvPr id="3" name="Foliennummernplatzhalter 2">
            <a:extLst>
              <a:ext uri="{FF2B5EF4-FFF2-40B4-BE49-F238E27FC236}">
                <a16:creationId xmlns:a16="http://schemas.microsoft.com/office/drawing/2014/main" id="{07E66B64-812E-AAFA-481A-7540F83A1319}"/>
              </a:ext>
            </a:extLst>
          </p:cNvPr>
          <p:cNvSpPr>
            <a:spLocks noGrp="1"/>
          </p:cNvSpPr>
          <p:nvPr>
            <p:ph type="sldNum" sz="quarter" idx="12"/>
          </p:nvPr>
        </p:nvSpPr>
        <p:spPr/>
        <p:txBody>
          <a:bodyPr/>
          <a:lstStyle/>
          <a:p>
            <a:fld id="{F906993E-9E02-48EE-A46D-7C3E1E24638F}" type="slidenum">
              <a:rPr lang="de-DE" smtClean="0"/>
              <a:pPr/>
              <a:t>88</a:t>
            </a:fld>
            <a:endParaRPr lang="de-DE" dirty="0"/>
          </a:p>
        </p:txBody>
      </p:sp>
      <p:sp>
        <p:nvSpPr>
          <p:cNvPr id="5" name="Titel 4">
            <a:extLst>
              <a:ext uri="{FF2B5EF4-FFF2-40B4-BE49-F238E27FC236}">
                <a16:creationId xmlns:a16="http://schemas.microsoft.com/office/drawing/2014/main" id="{CFA013B4-1C16-6DC9-3015-1192720A46DA}"/>
              </a:ext>
            </a:extLst>
          </p:cNvPr>
          <p:cNvSpPr>
            <a:spLocks noGrp="1"/>
          </p:cNvSpPr>
          <p:nvPr>
            <p:ph type="title"/>
          </p:nvPr>
        </p:nvSpPr>
        <p:spPr/>
        <p:txBody>
          <a:bodyPr/>
          <a:lstStyle/>
          <a:p>
            <a:pPr marL="719138" indent="-719138"/>
            <a:r>
              <a:rPr lang="de-DE" dirty="0"/>
              <a:t>34. 	Vorbereitung, Zählung und Eintragung der Stimmen der Gemeinderats-/Kreistagswahl</a:t>
            </a:r>
          </a:p>
        </p:txBody>
      </p:sp>
      <p:sp>
        <p:nvSpPr>
          <p:cNvPr id="4" name="Inhaltsplatzhalter 3">
            <a:extLst>
              <a:ext uri="{FF2B5EF4-FFF2-40B4-BE49-F238E27FC236}">
                <a16:creationId xmlns:a16="http://schemas.microsoft.com/office/drawing/2014/main" id="{D441F9C7-33AB-8C85-F28B-F999DC378767}"/>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413044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09384B-7465-F8D0-B7BC-DD0A59088B00}"/>
              </a:ext>
            </a:extLst>
          </p:cNvPr>
          <p:cNvSpPr>
            <a:spLocks noGrp="1"/>
          </p:cNvSpPr>
          <p:nvPr>
            <p:ph idx="1"/>
          </p:nvPr>
        </p:nvSpPr>
        <p:spPr/>
        <p:txBody>
          <a:bodyPr>
            <a:normAutofit lnSpcReduction="10000"/>
          </a:bodyPr>
          <a:lstStyle/>
          <a:p>
            <a:r>
              <a:rPr lang="de-DE" dirty="0"/>
              <a:t>Es ist zu beachten, dass ein Stimmzettel erst dann als ungültig gewertet werden kann, wenn sich der (Brief-)Wahlvorstand mit dem Stimmzettel befasst und darüber entsprechend abgestimmt hat. </a:t>
            </a:r>
          </a:p>
          <a:p>
            <a:endParaRPr lang="de-DE" dirty="0"/>
          </a:p>
          <a:p>
            <a:pPr marL="719138" indent="-719138">
              <a:buNone/>
            </a:pPr>
            <a:r>
              <a:rPr lang="de-DE" b="1" dirty="0">
                <a:solidFill>
                  <a:srgbClr val="3D3E3C"/>
                </a:solidFill>
              </a:rPr>
              <a:t>34.3 	Prüfung der ungekennzeichneten Stimmzettel und (bei Briefwahl) der Stimmzettelumschläge, die keine Stimmzettel für die Gemeinderats-/Kreistagswahl enthalten haben (Stapel 3)</a:t>
            </a:r>
            <a:endParaRPr lang="de-DE" dirty="0"/>
          </a:p>
          <a:p>
            <a:r>
              <a:rPr lang="de-DE" dirty="0"/>
              <a:t>Der (Brief-)Wahlvorsteher erhält den Stapel 3.</a:t>
            </a:r>
          </a:p>
          <a:p>
            <a:r>
              <a:rPr lang="de-DE" dirty="0"/>
              <a:t>Er prüft jeden Stimmzettel, ob er ungekennzeichnet ist und sagt dann an, dass die Stimme ungültig ist.</a:t>
            </a:r>
          </a:p>
          <a:p>
            <a:r>
              <a:rPr lang="de-DE" dirty="0"/>
              <a:t>Über diese ungekennzeichneten Stimmzettel und (bei Briefwahl) der Stimmzettelumschläge, die keine Stimmzettel für die Gemeinderats-/Kreistagswahl enthalten haben, muss der </a:t>
            </a:r>
            <a:br>
              <a:rPr lang="de-DE" dirty="0"/>
            </a:br>
            <a:r>
              <a:rPr lang="de-DE" dirty="0"/>
              <a:t>(Brief-)Wahlvorstand keinen Beschluss fassen. </a:t>
            </a:r>
          </a:p>
          <a:p>
            <a:endParaRPr lang="de-DE" dirty="0"/>
          </a:p>
        </p:txBody>
      </p:sp>
      <p:sp>
        <p:nvSpPr>
          <p:cNvPr id="3" name="Foliennummernplatzhalter 2">
            <a:extLst>
              <a:ext uri="{FF2B5EF4-FFF2-40B4-BE49-F238E27FC236}">
                <a16:creationId xmlns:a16="http://schemas.microsoft.com/office/drawing/2014/main" id="{FDE0EA58-7CE2-AD7D-7443-4E5837C792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4A5B31BB-A996-79DB-FC48-8F167A1AC5BB}"/>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AF0B31F5-B122-9313-A15D-E62B9F67D8EA}"/>
              </a:ext>
            </a:extLst>
          </p:cNvPr>
          <p:cNvSpPr>
            <a:spLocks noGrp="1"/>
          </p:cNvSpPr>
          <p:nvPr>
            <p:ph type="title"/>
          </p:nvPr>
        </p:nvSpPr>
        <p:spPr/>
        <p:txBody>
          <a:bodyPr/>
          <a:lstStyle/>
          <a:p>
            <a:pPr marL="717550" indent="-717550"/>
            <a:r>
              <a:rPr lang="de-DE" dirty="0"/>
              <a:t>34. 	Vorbereitung, Zählung und Eintragung der Stimmen der Gemeinderats-/Kreistagswahl</a:t>
            </a:r>
          </a:p>
        </p:txBody>
      </p:sp>
    </p:spTree>
    <p:extLst>
      <p:ext uri="{BB962C8B-B14F-4D97-AF65-F5344CB8AC3E}">
        <p14:creationId xmlns:p14="http://schemas.microsoft.com/office/powerpoint/2010/main" val="23629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0F2091-49CB-F065-931F-24210E726F72}"/>
              </a:ext>
            </a:extLst>
          </p:cNvPr>
          <p:cNvSpPr>
            <a:spLocks noGrp="1"/>
          </p:cNvSpPr>
          <p:nvPr>
            <p:ph type="title"/>
          </p:nvPr>
        </p:nvSpPr>
        <p:spPr/>
        <p:txBody>
          <a:bodyPr/>
          <a:lstStyle/>
          <a:p>
            <a:pPr marL="719138" indent="-719138">
              <a:tabLst>
                <a:tab pos="719138" algn="l"/>
              </a:tabLst>
            </a:pPr>
            <a:r>
              <a:rPr lang="de-DE" dirty="0"/>
              <a:t>3.	Wahlunterlagen</a:t>
            </a:r>
          </a:p>
        </p:txBody>
      </p:sp>
      <p:sp>
        <p:nvSpPr>
          <p:cNvPr id="5" name="Inhaltsplatzhalter 4">
            <a:extLst>
              <a:ext uri="{FF2B5EF4-FFF2-40B4-BE49-F238E27FC236}">
                <a16:creationId xmlns:a16="http://schemas.microsoft.com/office/drawing/2014/main" id="{C86A40A7-55D0-BC3C-5C6B-6E6278E61426}"/>
              </a:ext>
            </a:extLst>
          </p:cNvPr>
          <p:cNvSpPr>
            <a:spLocks noGrp="1"/>
          </p:cNvSpPr>
          <p:nvPr>
            <p:ph idx="1"/>
          </p:nvPr>
        </p:nvSpPr>
        <p:spPr/>
        <p:txBody>
          <a:bodyPr>
            <a:normAutofit/>
          </a:bodyPr>
          <a:lstStyle/>
          <a:p>
            <a:pPr marL="719138" indent="-719138">
              <a:buNone/>
              <a:tabLst>
                <a:tab pos="719138" algn="l"/>
              </a:tabLst>
            </a:pPr>
            <a:r>
              <a:rPr lang="de-DE" b="1" dirty="0">
                <a:solidFill>
                  <a:srgbClr val="3D3E3C"/>
                </a:solidFill>
              </a:rPr>
              <a:t>3.3 	Unterlagen für den Wahltag im Auszählungsraum</a:t>
            </a:r>
          </a:p>
          <a:p>
            <a:endParaRPr lang="de-DE" dirty="0"/>
          </a:p>
          <a:p>
            <a:r>
              <a:rPr lang="de-DE" dirty="0"/>
              <a:t>die Wahlbriefe</a:t>
            </a:r>
          </a:p>
          <a:p>
            <a:endParaRPr lang="de-DE" dirty="0"/>
          </a:p>
          <a:p>
            <a:r>
              <a:rPr lang="de-DE" dirty="0"/>
              <a:t>ausgefüllter Wahlschein als Muster</a:t>
            </a:r>
          </a:p>
          <a:p>
            <a:endParaRPr lang="de-DE" dirty="0"/>
          </a:p>
          <a:p>
            <a:r>
              <a:rPr lang="de-DE" dirty="0"/>
              <a:t>Verzeichnis der für ungültig erklärten Wahlscheine und die Nachträge hierzu</a:t>
            </a:r>
          </a:p>
          <a:p>
            <a:pPr marL="0" indent="0">
              <a:buNone/>
            </a:pPr>
            <a:endParaRPr lang="de-DE" dirty="0"/>
          </a:p>
        </p:txBody>
      </p:sp>
      <p:sp>
        <p:nvSpPr>
          <p:cNvPr id="2" name="Foliennummernplatzhalter 1">
            <a:extLst>
              <a:ext uri="{FF2B5EF4-FFF2-40B4-BE49-F238E27FC236}">
                <a16:creationId xmlns:a16="http://schemas.microsoft.com/office/drawing/2014/main" id="{4CDD487D-FE7C-48DE-BAFF-7F5A469AF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5AB98639-6338-C9CC-3141-AB7A06505DF6}"/>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178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B48B0D-2954-98CE-7FDA-206096AF7CA7}"/>
              </a:ext>
            </a:extLst>
          </p:cNvPr>
          <p:cNvSpPr>
            <a:spLocks noGrp="1"/>
          </p:cNvSpPr>
          <p:nvPr>
            <p:ph idx="1"/>
          </p:nvPr>
        </p:nvSpPr>
        <p:spPr/>
        <p:txBody>
          <a:bodyPr>
            <a:noAutofit/>
          </a:bodyPr>
          <a:lstStyle/>
          <a:p>
            <a:pPr marL="719138" indent="-719138">
              <a:buNone/>
            </a:pPr>
            <a:r>
              <a:rPr lang="de-DE" sz="1900" b="1" dirty="0">
                <a:solidFill>
                  <a:srgbClr val="3D3E3C"/>
                </a:solidFill>
              </a:rPr>
              <a:t>34.4 	Prüfung der Stimmzettel mit Anlass zu Bedenken (Stapel 4)</a:t>
            </a:r>
            <a:endParaRPr lang="de-DE" sz="1900" dirty="0"/>
          </a:p>
          <a:p>
            <a:r>
              <a:rPr lang="de-DE" sz="1900" dirty="0"/>
              <a:t>Über jeden Stimmzettel bzw. jede Stimmabgabe muss der </a:t>
            </a:r>
            <a:br>
              <a:rPr lang="de-DE" sz="1900" dirty="0"/>
            </a:br>
            <a:r>
              <a:rPr lang="de-DE" sz="1900" dirty="0"/>
              <a:t>(Brief-)Wahlvorstand einzeln Beschluss fassen.</a:t>
            </a:r>
          </a:p>
          <a:p>
            <a:r>
              <a:rPr lang="de-DE" sz="1900" dirty="0"/>
              <a:t>Der (Brief-)Wahlvorstand entscheidet mit Mehrheitsbeschluss über die Gültigkeit oder Ungültigkeit jedes einzelnen Stimmzettels bzw. der einzelnen Stimmen. </a:t>
            </a:r>
          </a:p>
          <a:p>
            <a:r>
              <a:rPr lang="de-DE" sz="1900" dirty="0"/>
              <a:t>Bei Stimmengleichheit entscheidet die Stimme des </a:t>
            </a:r>
            <a:br>
              <a:rPr lang="de-DE" sz="1900" dirty="0"/>
            </a:br>
            <a:r>
              <a:rPr lang="de-DE" sz="1900" dirty="0"/>
              <a:t>(Brief-)Wahlvorstehers.</a:t>
            </a:r>
          </a:p>
          <a:p>
            <a:r>
              <a:rPr lang="de-DE" sz="1900" dirty="0"/>
              <a:t>Er vermerkt auf der Rückseite jedes Stimmzettels mit Unterschrift wie entschieden wurde. (Aufkleber)</a:t>
            </a:r>
          </a:p>
          <a:p>
            <a:r>
              <a:rPr lang="de-DE" sz="1900" dirty="0"/>
              <a:t>Die Stimmzettel, über die der (Brief-)Wahlvorstand beschlossen hat, sind mit fortlaufenden Nummern zu versehen. (Aufkleber)</a:t>
            </a:r>
          </a:p>
        </p:txBody>
      </p:sp>
      <p:sp>
        <p:nvSpPr>
          <p:cNvPr id="3" name="Foliennummernplatzhalter 2">
            <a:extLst>
              <a:ext uri="{FF2B5EF4-FFF2-40B4-BE49-F238E27FC236}">
                <a16:creationId xmlns:a16="http://schemas.microsoft.com/office/drawing/2014/main" id="{B8E61EF6-7DC7-FD6C-117D-FB8B31C4E6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460B7EF5-E394-FD95-1BD5-704CE171A023}"/>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FE860BD1-35B6-96FA-AE02-DADCE9798E5D}"/>
              </a:ext>
            </a:extLst>
          </p:cNvPr>
          <p:cNvSpPr>
            <a:spLocks noGrp="1"/>
          </p:cNvSpPr>
          <p:nvPr>
            <p:ph type="title"/>
          </p:nvPr>
        </p:nvSpPr>
        <p:spPr/>
        <p:txBody>
          <a:bodyPr/>
          <a:lstStyle/>
          <a:p>
            <a:pPr marL="719138" indent="-719138"/>
            <a:r>
              <a:rPr lang="de-DE" dirty="0"/>
              <a:t>34. 	Vorbereitung, Zählung und Eintragung der Stimmen der Gemeinderats-/Kreistagswahl</a:t>
            </a:r>
          </a:p>
        </p:txBody>
      </p:sp>
    </p:spTree>
    <p:extLst>
      <p:ext uri="{BB962C8B-B14F-4D97-AF65-F5344CB8AC3E}">
        <p14:creationId xmlns:p14="http://schemas.microsoft.com/office/powerpoint/2010/main" val="2922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7A0FE867-1259-0955-3AA7-25E8E6E71B47}"/>
              </a:ext>
            </a:extLst>
          </p:cNvPr>
          <p:cNvSpPr>
            <a:spLocks noGrp="1"/>
          </p:cNvSpPr>
          <p:nvPr>
            <p:ph idx="1"/>
          </p:nvPr>
        </p:nvSpPr>
        <p:spPr>
          <a:xfrm>
            <a:off x="1219994" y="778669"/>
            <a:ext cx="7315200" cy="1279525"/>
          </a:xfrm>
        </p:spPr>
        <p:txBody>
          <a:bodyPr>
            <a:noAutofit/>
          </a:bodyPr>
          <a:lstStyle/>
          <a:p>
            <a:pPr lvl="0"/>
            <a:r>
              <a:rPr lang="de-DE" dirty="0">
                <a:solidFill>
                  <a:prstClr val="black"/>
                </a:solidFill>
              </a:rPr>
              <a:t>Die für gültig erklärten Stimmzettel werden gesondert zu den Stapeln mit den gültigen Stimmzetteln (Stapel 1, 2) gelegt. </a:t>
            </a:r>
          </a:p>
          <a:p>
            <a:r>
              <a:rPr lang="de-DE" dirty="0"/>
              <a:t>Die für ungültig erklärten Stimmzettel werden gesondert zum Stapel mit den nicht gekennzeichneten Stimmzetteln und (bei Briefwahl) zu den Stimmzettelumschlägen, die keine Stimmzettel für die Gemeinderats-/Kreistagswahl enthalten haben, gelegt (Stapel 3). </a:t>
            </a:r>
          </a:p>
          <a:p>
            <a:endParaRPr lang="de-DE" dirty="0"/>
          </a:p>
        </p:txBody>
      </p:sp>
      <p:sp>
        <p:nvSpPr>
          <p:cNvPr id="10" name="Titel 9">
            <a:extLst>
              <a:ext uri="{FF2B5EF4-FFF2-40B4-BE49-F238E27FC236}">
                <a16:creationId xmlns:a16="http://schemas.microsoft.com/office/drawing/2014/main" id="{D671E472-9840-8B6E-F427-9F3DDD6BF959}"/>
              </a:ext>
            </a:extLst>
          </p:cNvPr>
          <p:cNvSpPr>
            <a:spLocks noGrp="1"/>
          </p:cNvSpPr>
          <p:nvPr>
            <p:ph type="title"/>
          </p:nvPr>
        </p:nvSpPr>
        <p:spPr/>
        <p:txBody>
          <a:bodyPr/>
          <a:lstStyle/>
          <a:p>
            <a:r>
              <a:rPr lang="de-DE" dirty="0"/>
              <a:t>BESCHLUSSAUFKLEBER</a:t>
            </a:r>
          </a:p>
        </p:txBody>
      </p:sp>
      <p:pic>
        <p:nvPicPr>
          <p:cNvPr id="2" name="Grafik 1">
            <a:extLst>
              <a:ext uri="{FF2B5EF4-FFF2-40B4-BE49-F238E27FC236}">
                <a16:creationId xmlns:a16="http://schemas.microsoft.com/office/drawing/2014/main" id="{D7387DD3-8884-BF90-4A56-E9ADECFC0634}"/>
              </a:ext>
            </a:extLst>
          </p:cNvPr>
          <p:cNvPicPr>
            <a:picLocks noChangeAspect="1"/>
          </p:cNvPicPr>
          <p:nvPr/>
        </p:nvPicPr>
        <p:blipFill>
          <a:blip r:embed="rId2"/>
          <a:stretch>
            <a:fillRect/>
          </a:stretch>
        </p:blipFill>
        <p:spPr>
          <a:xfrm>
            <a:off x="1296194" y="3307364"/>
            <a:ext cx="4648200" cy="3455926"/>
          </a:xfrm>
          <a:prstGeom prst="rect">
            <a:avLst/>
          </a:prstGeom>
        </p:spPr>
      </p:pic>
    </p:spTree>
    <p:extLst>
      <p:ext uri="{BB962C8B-B14F-4D97-AF65-F5344CB8AC3E}">
        <p14:creationId xmlns:p14="http://schemas.microsoft.com/office/powerpoint/2010/main" val="22437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58C74F0-4101-6B6D-B929-52AC5A07B7BA}"/>
              </a:ext>
            </a:extLst>
          </p:cNvPr>
          <p:cNvSpPr>
            <a:spLocks noGrp="1"/>
          </p:cNvSpPr>
          <p:nvPr>
            <p:ph idx="1"/>
          </p:nvPr>
        </p:nvSpPr>
        <p:spPr/>
        <p:txBody>
          <a:bodyPr>
            <a:normAutofit fontScale="92500" lnSpcReduction="20000"/>
          </a:bodyPr>
          <a:lstStyle/>
          <a:p>
            <a:pPr marL="719138" indent="-719138">
              <a:lnSpc>
                <a:spcPct val="120000"/>
              </a:lnSpc>
              <a:buNone/>
            </a:pPr>
            <a:r>
              <a:rPr lang="de-DE" b="1" dirty="0">
                <a:solidFill>
                  <a:srgbClr val="3D3E3C"/>
                </a:solidFill>
              </a:rPr>
              <a:t>34.5  	Ermittlung und Eintragung der Zahl der ungültigen Stimmzettel</a:t>
            </a:r>
          </a:p>
          <a:p>
            <a:pPr>
              <a:lnSpc>
                <a:spcPct val="120000"/>
              </a:lnSpc>
            </a:pPr>
            <a:r>
              <a:rPr lang="de-DE" dirty="0"/>
              <a:t>Zwei Mitglieder des (Brief-)Wahlvorstands zählen unabhängig voneinander die nicht gekennzeichneten Stimmzettel und die durch Beschluss für ungültig erklärten Stimmzettel. Bei der Briefwahl werden zusätzlich noch die Stimmzettelumschläge, die keinen Stimmzettel für die Gemeinderats-/Kreistagswahl enthalten haben, gezählt. Aufgrund Einsatz des Wahlauszählungsprogramms wird die Anzahl dieser Stimmzettel mit dessen Hilfe erfasst.</a:t>
            </a:r>
          </a:p>
          <a:p>
            <a:pPr>
              <a:lnSpc>
                <a:spcPct val="120000"/>
              </a:lnSpc>
            </a:pPr>
            <a:r>
              <a:rPr lang="de-DE" dirty="0"/>
              <a:t>Die durch Beschluss für ungültig erklärten Stimmzettel werden einem Beisitzer zur gesonderten Verwahrung übergeben. </a:t>
            </a:r>
          </a:p>
          <a:p>
            <a:pPr>
              <a:lnSpc>
                <a:spcPct val="120000"/>
              </a:lnSpc>
            </a:pPr>
            <a:r>
              <a:rPr lang="de-DE" b="1" u="sng" dirty="0"/>
              <a:t>Hinweis für die Briefwahl:</a:t>
            </a:r>
            <a:r>
              <a:rPr lang="de-DE" b="1" dirty="0"/>
              <a:t> Die Stimmzettelumschläge, die keine Stimmzettel für die Gemeinderatswahl und die Kreistagswahl enthalten haben, sind zur weiteren Auswertung zu den Unterlagen der Kreistagswahl zu nehmen. </a:t>
            </a:r>
          </a:p>
          <a:p>
            <a:pPr>
              <a:lnSpc>
                <a:spcPct val="120000"/>
              </a:lnSpc>
            </a:pPr>
            <a:endParaRPr lang="de-DE" dirty="0"/>
          </a:p>
        </p:txBody>
      </p:sp>
      <p:sp>
        <p:nvSpPr>
          <p:cNvPr id="3" name="Foliennummernplatzhalter 2">
            <a:extLst>
              <a:ext uri="{FF2B5EF4-FFF2-40B4-BE49-F238E27FC236}">
                <a16:creationId xmlns:a16="http://schemas.microsoft.com/office/drawing/2014/main" id="{7A0EC37C-3B8F-1CF4-3F10-31C93ECFD8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D31FBBFA-AD56-948F-D6AF-C9283216135E}"/>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E3A821BE-1C23-C384-9628-4A24BD08CCB3}"/>
              </a:ext>
            </a:extLst>
          </p:cNvPr>
          <p:cNvSpPr>
            <a:spLocks noGrp="1"/>
          </p:cNvSpPr>
          <p:nvPr>
            <p:ph type="title"/>
          </p:nvPr>
        </p:nvSpPr>
        <p:spPr/>
        <p:txBody>
          <a:bodyPr/>
          <a:lstStyle/>
          <a:p>
            <a:r>
              <a:rPr lang="de-DE" dirty="0"/>
              <a:t>34. 	Vorbereitung, Zählung und Eintragung der Stimmen der Gemeinderats-/Kreistagswahl</a:t>
            </a:r>
          </a:p>
        </p:txBody>
      </p:sp>
    </p:spTree>
    <p:extLst>
      <p:ext uri="{BB962C8B-B14F-4D97-AF65-F5344CB8AC3E}">
        <p14:creationId xmlns:p14="http://schemas.microsoft.com/office/powerpoint/2010/main" val="230209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21505E7-B0F5-84A8-F074-6D0CC9B12ABB}"/>
              </a:ext>
            </a:extLst>
          </p:cNvPr>
          <p:cNvSpPr>
            <a:spLocks noGrp="1"/>
          </p:cNvSpPr>
          <p:nvPr>
            <p:ph idx="1"/>
          </p:nvPr>
        </p:nvSpPr>
        <p:spPr/>
        <p:txBody>
          <a:bodyPr>
            <a:normAutofit/>
          </a:bodyPr>
          <a:lstStyle/>
          <a:p>
            <a:pPr marL="719138" indent="-719138">
              <a:lnSpc>
                <a:spcPct val="110000"/>
              </a:lnSpc>
              <a:buNone/>
            </a:pPr>
            <a:r>
              <a:rPr lang="de-DE" b="1" dirty="0">
                <a:solidFill>
                  <a:srgbClr val="3D3E3C"/>
                </a:solidFill>
              </a:rPr>
              <a:t>34.6  	Behandlung der Stimmzettel, auf denen nur ein Wahlvorschlag unverändert gekennzeichnet wurde (Stapel 1) und Eintragung der Stimmenanzahl</a:t>
            </a:r>
            <a:endParaRPr lang="de-DE" dirty="0"/>
          </a:p>
          <a:p>
            <a:pPr>
              <a:lnSpc>
                <a:spcPct val="110000"/>
              </a:lnSpc>
            </a:pPr>
            <a:r>
              <a:rPr lang="de-DE" dirty="0"/>
              <a:t>Zwei Beisitzer zählen unabhängig voneinander unter Aufsicht des (Brief-)Wahlvorstehers oder seines Stellvertreters die nach Wahlvorschlägen geordneten Stimmzettel, auf denen nur ein Wahlvorschlag unverändert gekennzeichnet wurde.</a:t>
            </a:r>
          </a:p>
          <a:p>
            <a:pPr>
              <a:lnSpc>
                <a:spcPct val="110000"/>
              </a:lnSpc>
            </a:pPr>
            <a:r>
              <a:rPr lang="de-DE" dirty="0"/>
              <a:t>Stimmt das Ergebnis der beiden Zählvorgänge nicht überein, ist die Zählung zu wiederholen.</a:t>
            </a:r>
          </a:p>
          <a:p>
            <a:pPr>
              <a:lnSpc>
                <a:spcPct val="110000"/>
              </a:lnSpc>
            </a:pPr>
            <a:r>
              <a:rPr lang="de-DE" dirty="0"/>
              <a:t>Es ist besonders darauf zu achten, dass die Stimmzettel nach Wahlvorschlägen richtig gelegt sind. </a:t>
            </a:r>
          </a:p>
          <a:p>
            <a:pPr>
              <a:lnSpc>
                <a:spcPct val="110000"/>
              </a:lnSpc>
            </a:pPr>
            <a:r>
              <a:rPr lang="de-DE" dirty="0"/>
              <a:t>Aufgrund Einsatz eines Programms zur Wahlauszählung wird die Anzahl dieser Stimmzettel mit dessen Hilfe erfasst.</a:t>
            </a:r>
          </a:p>
        </p:txBody>
      </p:sp>
      <p:sp>
        <p:nvSpPr>
          <p:cNvPr id="3" name="Foliennummernplatzhalter 2">
            <a:extLst>
              <a:ext uri="{FF2B5EF4-FFF2-40B4-BE49-F238E27FC236}">
                <a16:creationId xmlns:a16="http://schemas.microsoft.com/office/drawing/2014/main" id="{C8DA4BE6-BE9C-BD73-3A35-323600C1B9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7AFA00D5-E1FE-CBA5-383D-7C670D7F442F}"/>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E2371F99-6E23-93D0-8B17-721250A307EA}"/>
              </a:ext>
            </a:extLst>
          </p:cNvPr>
          <p:cNvSpPr>
            <a:spLocks noGrp="1"/>
          </p:cNvSpPr>
          <p:nvPr>
            <p:ph type="title"/>
          </p:nvPr>
        </p:nvSpPr>
        <p:spPr/>
        <p:txBody>
          <a:bodyPr/>
          <a:lstStyle/>
          <a:p>
            <a:pPr marL="717550" indent="-717550"/>
            <a:r>
              <a:rPr lang="de-DE" dirty="0"/>
              <a:t>34. 	Vorbereitung, Zählung und Eintragung der Stimmen der Gemeinderats-/Kreistagswahl</a:t>
            </a:r>
          </a:p>
        </p:txBody>
      </p:sp>
    </p:spTree>
    <p:extLst>
      <p:ext uri="{BB962C8B-B14F-4D97-AF65-F5344CB8AC3E}">
        <p14:creationId xmlns:p14="http://schemas.microsoft.com/office/powerpoint/2010/main" val="299336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66D2BF-D5BF-7EA5-062A-9F3EAB6C0EB5}"/>
              </a:ext>
            </a:extLst>
          </p:cNvPr>
          <p:cNvSpPr>
            <a:spLocks noGrp="1"/>
          </p:cNvSpPr>
          <p:nvPr>
            <p:ph idx="1"/>
          </p:nvPr>
        </p:nvSpPr>
        <p:spPr/>
        <p:txBody>
          <a:bodyPr/>
          <a:lstStyle/>
          <a:p>
            <a:r>
              <a:rPr lang="de-DE" dirty="0"/>
              <a:t>Bei der Eintragung ist besonders zu beachten, ob Mehrfachaufführungen von Bewerbern bestehen, da zwei- oder dreifach aufgeführte Bewerber auch doppelt oder dreimal so viele Stimmen erhalten, wie unveränderte Stimmzettel abgegeben wurden.</a:t>
            </a:r>
          </a:p>
          <a:p>
            <a:endParaRPr lang="de-DE" dirty="0"/>
          </a:p>
          <a:p>
            <a:r>
              <a:rPr lang="de-DE" dirty="0"/>
              <a:t>Aufgrund Einsatz eines Programms zur Wahlauszählung werden die Stimmzettel mit dessen Hilfe erfasst.</a:t>
            </a:r>
          </a:p>
          <a:p>
            <a:endParaRPr lang="de-DE" dirty="0"/>
          </a:p>
          <a:p>
            <a:r>
              <a:rPr lang="de-DE" dirty="0"/>
              <a:t>Die durch Beschluss für gültig erklärten Stimmzettel (zu Beginn Stapel 4, danach Stapel 1 beim entsprechenden Wahlvorschlag) werden einem Beisitzer zur gesonderten Aufbewahrung übergeben. </a:t>
            </a:r>
          </a:p>
        </p:txBody>
      </p:sp>
      <p:sp>
        <p:nvSpPr>
          <p:cNvPr id="3" name="Foliennummernplatzhalter 2">
            <a:extLst>
              <a:ext uri="{FF2B5EF4-FFF2-40B4-BE49-F238E27FC236}">
                <a16:creationId xmlns:a16="http://schemas.microsoft.com/office/drawing/2014/main" id="{A8D3DF7D-5EF1-C64A-A4D9-22CF9E461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A7B24F4E-3A19-2768-8024-943BE5FCEA97}"/>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742FD98F-F0DC-F90B-5CC5-C43F9CFD22A1}"/>
              </a:ext>
            </a:extLst>
          </p:cNvPr>
          <p:cNvSpPr>
            <a:spLocks noGrp="1"/>
          </p:cNvSpPr>
          <p:nvPr>
            <p:ph type="title"/>
          </p:nvPr>
        </p:nvSpPr>
        <p:spPr/>
        <p:txBody>
          <a:bodyPr/>
          <a:lstStyle/>
          <a:p>
            <a:pPr marL="717550" indent="-717550"/>
            <a:r>
              <a:rPr lang="de-DE" dirty="0"/>
              <a:t>34. 	Vorbereitung, Zählung und Eintragung der Stimmen der Gemeinderats-/Kreistagswahl</a:t>
            </a:r>
          </a:p>
        </p:txBody>
      </p:sp>
    </p:spTree>
    <p:extLst>
      <p:ext uri="{BB962C8B-B14F-4D97-AF65-F5344CB8AC3E}">
        <p14:creationId xmlns:p14="http://schemas.microsoft.com/office/powerpoint/2010/main" val="40815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3857FFF-BDFC-3B53-D561-EF7B1453C8C1}"/>
              </a:ext>
            </a:extLst>
          </p:cNvPr>
          <p:cNvSpPr>
            <a:spLocks noGrp="1"/>
          </p:cNvSpPr>
          <p:nvPr>
            <p:ph idx="1"/>
          </p:nvPr>
        </p:nvSpPr>
        <p:spPr/>
        <p:txBody>
          <a:bodyPr>
            <a:normAutofit lnSpcReduction="10000"/>
          </a:bodyPr>
          <a:lstStyle/>
          <a:p>
            <a:pPr marL="719138" indent="-719138">
              <a:buNone/>
            </a:pPr>
            <a:r>
              <a:rPr lang="de-DE" b="1" dirty="0">
                <a:solidFill>
                  <a:srgbClr val="3D3E3C"/>
                </a:solidFill>
              </a:rPr>
              <a:t>34.7  	Behandlung der Stimmzettel, auf denen die Wahlvorschläge verändert gekennzeichnet wurden (Stapel 2) und Eintragung der Stimmenanzahl</a:t>
            </a:r>
            <a:endParaRPr lang="de-DE" dirty="0"/>
          </a:p>
          <a:p>
            <a:pPr>
              <a:lnSpc>
                <a:spcPct val="110000"/>
              </a:lnSpc>
            </a:pPr>
            <a:r>
              <a:rPr lang="de-DE" dirty="0"/>
              <a:t>Zwei Mitglieder zählen unabhängig voneinander die Stimmzettel (Stapel 2).</a:t>
            </a:r>
          </a:p>
          <a:p>
            <a:pPr>
              <a:lnSpc>
                <a:spcPct val="110000"/>
              </a:lnSpc>
            </a:pPr>
            <a:r>
              <a:rPr lang="de-DE" dirty="0"/>
              <a:t>Die Stimmzettel werden vollständig im Wahlerfassungsprogramm erfasst.</a:t>
            </a:r>
          </a:p>
          <a:p>
            <a:pPr>
              <a:lnSpc>
                <a:spcPct val="110000"/>
              </a:lnSpc>
            </a:pPr>
            <a:r>
              <a:rPr lang="de-DE" dirty="0"/>
              <a:t>Dafür ist der Stapel auf zwei Auszählungsteams aufzuteilen. (Team A und Team B). Empfehlung: Jedes Auszählungsteam besteht aus einem Schriftführer und einem Beisitzer mit zwei überwachenden Personen.</a:t>
            </a:r>
          </a:p>
          <a:p>
            <a:pPr>
              <a:lnSpc>
                <a:spcPct val="110000"/>
              </a:lnSpc>
            </a:pPr>
            <a:r>
              <a:rPr lang="de-DE" dirty="0"/>
              <a:t>Die Stimmzettel sind oben rechts mit einer fortlaufenden Nummer, entsprechend dem Team zu versehen (A1, A2, A3, … bzw. B1, B2, B3, …).</a:t>
            </a:r>
          </a:p>
          <a:p>
            <a:pPr>
              <a:lnSpc>
                <a:spcPct val="110000"/>
              </a:lnSpc>
            </a:pPr>
            <a:endParaRPr lang="de-DE" dirty="0"/>
          </a:p>
        </p:txBody>
      </p:sp>
      <p:sp>
        <p:nvSpPr>
          <p:cNvPr id="3" name="Foliennummernplatzhalter 2">
            <a:extLst>
              <a:ext uri="{FF2B5EF4-FFF2-40B4-BE49-F238E27FC236}">
                <a16:creationId xmlns:a16="http://schemas.microsoft.com/office/drawing/2014/main" id="{9FF969BD-F74A-FD1F-20D3-7C41EAD7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A8C41FE1-454E-B0B6-C8FC-E30BF350DD16}"/>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478B876E-16B5-44C7-304C-1CAAA2F5B97A}"/>
              </a:ext>
            </a:extLst>
          </p:cNvPr>
          <p:cNvSpPr>
            <a:spLocks noGrp="1"/>
          </p:cNvSpPr>
          <p:nvPr>
            <p:ph type="title"/>
          </p:nvPr>
        </p:nvSpPr>
        <p:spPr/>
        <p:txBody>
          <a:bodyPr/>
          <a:lstStyle/>
          <a:p>
            <a:pPr marL="717550" indent="-717550"/>
            <a:r>
              <a:rPr lang="de-DE" dirty="0"/>
              <a:t>34. 	Vorbereitung, Zählung und Eintragung der Stimmen der Gemeinderats-/Kreistagswahl</a:t>
            </a:r>
          </a:p>
        </p:txBody>
      </p:sp>
    </p:spTree>
    <p:extLst>
      <p:ext uri="{BB962C8B-B14F-4D97-AF65-F5344CB8AC3E}">
        <p14:creationId xmlns:p14="http://schemas.microsoft.com/office/powerpoint/2010/main" val="41487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B8C5EF5-5EE9-CAF5-B27A-2BDD6D5CF5C2}"/>
              </a:ext>
            </a:extLst>
          </p:cNvPr>
          <p:cNvSpPr>
            <a:spLocks noGrp="1"/>
          </p:cNvSpPr>
          <p:nvPr>
            <p:ph idx="1"/>
          </p:nvPr>
        </p:nvSpPr>
        <p:spPr/>
        <p:txBody>
          <a:bodyPr>
            <a:normAutofit/>
          </a:bodyPr>
          <a:lstStyle/>
          <a:p>
            <a:endParaRPr lang="de-DE" dirty="0"/>
          </a:p>
          <a:p>
            <a:r>
              <a:rPr lang="de-DE" dirty="0"/>
              <a:t>Die durch Beschluss für gültig erklärten Stimmzettel (zu Beginn Stapel 4, danach Stapel 2) werden wieder einem Beisitzer zur gesonderten Verwahrung übergeben. </a:t>
            </a:r>
          </a:p>
          <a:p>
            <a:endParaRPr lang="de-DE" dirty="0"/>
          </a:p>
          <a:p>
            <a:r>
              <a:rPr lang="de-DE" dirty="0"/>
              <a:t>Sollten im Wahlauszählungsprogramm Stimmzettel vom Verfahren als ungültig erkannt werden, ist der jeweilige Stimmzettel nochmals zu überprüfen und ggf. sofort ein Beschluss zu fassen (Aufkleber). Auch diese Stimmzettel werden gesondert verwahrt, um sie später der Niederschrift beizufügen. </a:t>
            </a:r>
          </a:p>
          <a:p>
            <a:pPr marL="0" indent="0">
              <a:buNone/>
            </a:pPr>
            <a:endParaRPr lang="de-DE" dirty="0"/>
          </a:p>
          <a:p>
            <a:endParaRPr lang="de-DE" dirty="0"/>
          </a:p>
        </p:txBody>
      </p:sp>
      <p:sp>
        <p:nvSpPr>
          <p:cNvPr id="3" name="Foliennummernplatzhalter 2">
            <a:extLst>
              <a:ext uri="{FF2B5EF4-FFF2-40B4-BE49-F238E27FC236}">
                <a16:creationId xmlns:a16="http://schemas.microsoft.com/office/drawing/2014/main" id="{DACD11EF-B592-37B5-3B67-C4F1016619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27A25C92-7F92-DE42-A81A-9F37C5FA6A3C}"/>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E16A0B04-B26A-35EB-25B2-BB20E7349D76}"/>
              </a:ext>
            </a:extLst>
          </p:cNvPr>
          <p:cNvSpPr>
            <a:spLocks noGrp="1"/>
          </p:cNvSpPr>
          <p:nvPr>
            <p:ph type="title"/>
          </p:nvPr>
        </p:nvSpPr>
        <p:spPr/>
        <p:txBody>
          <a:bodyPr/>
          <a:lstStyle/>
          <a:p>
            <a:pPr marL="717550" indent="-717550"/>
            <a:r>
              <a:rPr lang="de-DE" dirty="0"/>
              <a:t>34. 	Vorbereitung, Zählung und Eintragung der Stimmen der Gemeinderats-/Kreistagswahl</a:t>
            </a:r>
          </a:p>
        </p:txBody>
      </p:sp>
    </p:spTree>
    <p:extLst>
      <p:ext uri="{BB962C8B-B14F-4D97-AF65-F5344CB8AC3E}">
        <p14:creationId xmlns:p14="http://schemas.microsoft.com/office/powerpoint/2010/main" val="2174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FA09FE96-CFFB-4F0E-06A3-159E4EA5620C}"/>
              </a:ext>
            </a:extLst>
          </p:cNvPr>
          <p:cNvSpPr>
            <a:spLocks noGrp="1"/>
          </p:cNvSpPr>
          <p:nvPr>
            <p:ph idx="1"/>
          </p:nvPr>
        </p:nvSpPr>
        <p:spPr/>
        <p:txBody>
          <a:bodyPr>
            <a:noAutofit/>
          </a:bodyPr>
          <a:lstStyle/>
          <a:p>
            <a:endParaRPr lang="de-DE" sz="1700" dirty="0"/>
          </a:p>
          <a:p>
            <a:r>
              <a:rPr lang="de-DE" sz="1700" dirty="0"/>
              <a:t>Aufgrund Einsatz des Wahlauszählungsprogramms wird die Gesamtsumme aller Stimmen in Nr. 4 der Niederschrift mit dessen Hilfe gebildet. Die Nr. 4 der Niederschrift und die Zähllisten werden in der Gemeinde ausgedruckt. </a:t>
            </a:r>
          </a:p>
          <a:p>
            <a:endParaRPr lang="de-DE" sz="1700" dirty="0"/>
          </a:p>
          <a:p>
            <a:r>
              <a:rPr lang="de-DE" sz="1700" dirty="0"/>
              <a:t>Die Zähllisten sind anschließend vom (Brief-)Wahlvorsteher bzw. seinem Stellvertreter und von der erfassenden Person zu unterzeichnen. </a:t>
            </a:r>
          </a:p>
          <a:p>
            <a:endParaRPr lang="de-DE" sz="1700" dirty="0"/>
          </a:p>
        </p:txBody>
      </p:sp>
      <p:sp>
        <p:nvSpPr>
          <p:cNvPr id="7" name="Inhaltsplatzhalter 6">
            <a:extLst>
              <a:ext uri="{FF2B5EF4-FFF2-40B4-BE49-F238E27FC236}">
                <a16:creationId xmlns:a16="http://schemas.microsoft.com/office/drawing/2014/main" id="{765B2DF8-5CAD-A3C0-29AE-42D72340FB60}"/>
              </a:ext>
            </a:extLst>
          </p:cNvPr>
          <p:cNvSpPr>
            <a:spLocks noGrp="1"/>
          </p:cNvSpPr>
          <p:nvPr>
            <p:ph idx="11"/>
          </p:nvPr>
        </p:nvSpPr>
        <p:spPr/>
        <p:txBody>
          <a:bodyPr>
            <a:normAutofit fontScale="92500" lnSpcReduction="10000"/>
          </a:bodyPr>
          <a:lstStyle/>
          <a:p>
            <a:endParaRPr lang="de-DE"/>
          </a:p>
        </p:txBody>
      </p:sp>
      <p:sp>
        <p:nvSpPr>
          <p:cNvPr id="4" name="Titel 3">
            <a:extLst>
              <a:ext uri="{FF2B5EF4-FFF2-40B4-BE49-F238E27FC236}">
                <a16:creationId xmlns:a16="http://schemas.microsoft.com/office/drawing/2014/main" id="{3B97BAE9-F45D-9C08-1612-47E17BA6E19B}"/>
              </a:ext>
            </a:extLst>
          </p:cNvPr>
          <p:cNvSpPr>
            <a:spLocks noGrp="1"/>
          </p:cNvSpPr>
          <p:nvPr>
            <p:ph type="title"/>
          </p:nvPr>
        </p:nvSpPr>
        <p:spPr/>
        <p:txBody>
          <a:bodyPr/>
          <a:lstStyle/>
          <a:p>
            <a:r>
              <a:rPr lang="de-DE" dirty="0"/>
              <a:t>34. 	Vorbereitung, Zählung und Eintragung der Stimmen der Gemeinderats-/Kreistagswahl</a:t>
            </a:r>
          </a:p>
        </p:txBody>
      </p:sp>
    </p:spTree>
    <p:extLst>
      <p:ext uri="{BB962C8B-B14F-4D97-AF65-F5344CB8AC3E}">
        <p14:creationId xmlns:p14="http://schemas.microsoft.com/office/powerpoint/2010/main" val="22924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EBDDBFE-1D73-5D7E-46FF-15D3ECF841A7}"/>
              </a:ext>
            </a:extLst>
          </p:cNvPr>
          <p:cNvSpPr>
            <a:spLocks noGrp="1"/>
          </p:cNvSpPr>
          <p:nvPr>
            <p:ph idx="1"/>
          </p:nvPr>
        </p:nvSpPr>
        <p:spPr>
          <a:xfrm>
            <a:off x="628650" y="1619879"/>
            <a:ext cx="7982744" cy="4659159"/>
          </a:xfrm>
        </p:spPr>
        <p:txBody>
          <a:bodyPr/>
          <a:lstStyle/>
          <a:p>
            <a:endParaRPr lang="de-DE" dirty="0"/>
          </a:p>
          <a:p>
            <a:r>
              <a:rPr lang="de-DE" dirty="0"/>
              <a:t>Nach Erfassung aller Stimmzettel, werden die Ergebnisse von Team A und B zusammengeführt.</a:t>
            </a:r>
          </a:p>
          <a:p>
            <a:endParaRPr lang="de-DE" dirty="0"/>
          </a:p>
          <a:p>
            <a:r>
              <a:rPr lang="de-DE" dirty="0"/>
              <a:t>Das enthaltene Abstimmungsergebnis wird vom</a:t>
            </a:r>
            <a:r>
              <a:rPr lang="de-DE" sz="1950" dirty="0"/>
              <a:t> (Brief-) Wahlvorstand als das Abstimmungsergebnis im (Brief-)Wahlbezirk festgestellt und mündlich bekannt gegeben.</a:t>
            </a:r>
          </a:p>
          <a:p>
            <a:endParaRPr lang="de-DE" dirty="0"/>
          </a:p>
          <a:p>
            <a:r>
              <a:rPr lang="de-DE" dirty="0"/>
              <a:t>Die Bekanntgabe muss in jedem Fall erfolgen, selbst wenn sich außer dem (Brief-)Wahlvorstand keine anderen Personen im Auszählungsraum befinden. </a:t>
            </a:r>
          </a:p>
        </p:txBody>
      </p:sp>
      <p:sp>
        <p:nvSpPr>
          <p:cNvPr id="3" name="Foliennummernplatzhalter 2">
            <a:extLst>
              <a:ext uri="{FF2B5EF4-FFF2-40B4-BE49-F238E27FC236}">
                <a16:creationId xmlns:a16="http://schemas.microsoft.com/office/drawing/2014/main" id="{ABC62034-080F-6197-2AF6-9D7DE48D28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598E977F-87A3-0B65-02D3-0D948761847A}"/>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A4780472-65B8-FB10-10C1-91C635A60894}"/>
              </a:ext>
            </a:extLst>
          </p:cNvPr>
          <p:cNvSpPr>
            <a:spLocks noGrp="1"/>
          </p:cNvSpPr>
          <p:nvPr>
            <p:ph type="title"/>
          </p:nvPr>
        </p:nvSpPr>
        <p:spPr/>
        <p:txBody>
          <a:bodyPr/>
          <a:lstStyle/>
          <a:p>
            <a:pPr marL="717550" indent="-717550">
              <a:tabLst>
                <a:tab pos="719138" algn="l"/>
              </a:tabLst>
            </a:pPr>
            <a:r>
              <a:rPr lang="de-DE" dirty="0"/>
              <a:t>35.	Feststellung und Bekanntgabe </a:t>
            </a:r>
            <a:br>
              <a:rPr lang="de-DE" dirty="0"/>
            </a:br>
            <a:r>
              <a:rPr lang="de-DE" dirty="0"/>
              <a:t>des (Brief-)Wahlergebnisses im Stimm-/(Brief-)Wahlbezirk</a:t>
            </a:r>
          </a:p>
        </p:txBody>
      </p:sp>
    </p:spTree>
    <p:extLst>
      <p:ext uri="{BB962C8B-B14F-4D97-AF65-F5344CB8AC3E}">
        <p14:creationId xmlns:p14="http://schemas.microsoft.com/office/powerpoint/2010/main" val="42893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C1D8A77-52ED-9C41-16DF-DB7D909CD5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Titel 5">
            <a:extLst>
              <a:ext uri="{FF2B5EF4-FFF2-40B4-BE49-F238E27FC236}">
                <a16:creationId xmlns:a16="http://schemas.microsoft.com/office/drawing/2014/main" id="{F102C002-5DD1-1D27-944C-6542BB85C2C2}"/>
              </a:ext>
            </a:extLst>
          </p:cNvPr>
          <p:cNvSpPr>
            <a:spLocks noGrp="1"/>
          </p:cNvSpPr>
          <p:nvPr>
            <p:ph type="title"/>
          </p:nvPr>
        </p:nvSpPr>
        <p:spPr/>
        <p:txBody>
          <a:bodyPr/>
          <a:lstStyle/>
          <a:p>
            <a:r>
              <a:rPr lang="de-DE" dirty="0"/>
              <a:t>36. 	Abschluss der Arbeiten</a:t>
            </a:r>
          </a:p>
        </p:txBody>
      </p:sp>
      <p:sp>
        <p:nvSpPr>
          <p:cNvPr id="8" name="Inhaltsplatzhalter 7">
            <a:extLst>
              <a:ext uri="{FF2B5EF4-FFF2-40B4-BE49-F238E27FC236}">
                <a16:creationId xmlns:a16="http://schemas.microsoft.com/office/drawing/2014/main" id="{6962B4EF-6406-3642-F1A6-89C768DBDEAE}"/>
              </a:ext>
            </a:extLst>
          </p:cNvPr>
          <p:cNvSpPr>
            <a:spLocks noGrp="1"/>
          </p:cNvSpPr>
          <p:nvPr>
            <p:ph idx="11"/>
          </p:nvPr>
        </p:nvSpPr>
        <p:spPr/>
        <p:txBody>
          <a:bodyPr>
            <a:normAutofit fontScale="92500" lnSpcReduction="10000"/>
          </a:bodyPr>
          <a:lstStyle/>
          <a:p>
            <a:endParaRPr lang="de-DE"/>
          </a:p>
        </p:txBody>
      </p:sp>
      <p:sp>
        <p:nvSpPr>
          <p:cNvPr id="7" name="Inhaltsplatzhalter 6">
            <a:extLst>
              <a:ext uri="{FF2B5EF4-FFF2-40B4-BE49-F238E27FC236}">
                <a16:creationId xmlns:a16="http://schemas.microsoft.com/office/drawing/2014/main" id="{7968CCDD-85A4-1119-9F0C-E18EDFDBDECD}"/>
              </a:ext>
            </a:extLst>
          </p:cNvPr>
          <p:cNvSpPr>
            <a:spLocks noGrp="1"/>
          </p:cNvSpPr>
          <p:nvPr>
            <p:ph idx="1"/>
          </p:nvPr>
        </p:nvSpPr>
        <p:spPr/>
        <p:txBody>
          <a:bodyPr>
            <a:normAutofit/>
          </a:bodyPr>
          <a:lstStyle/>
          <a:p>
            <a:pPr marL="719138" indent="-719138">
              <a:buNone/>
            </a:pPr>
            <a:r>
              <a:rPr lang="de-DE" b="1" dirty="0">
                <a:solidFill>
                  <a:srgbClr val="3D3E3C"/>
                </a:solidFill>
              </a:rPr>
              <a:t>36.1	Abschließen der (Brief-)Wahlniederschrift</a:t>
            </a:r>
          </a:p>
          <a:p>
            <a:endParaRPr lang="de-DE" dirty="0"/>
          </a:p>
          <a:p>
            <a:r>
              <a:rPr lang="de-DE" dirty="0"/>
              <a:t>Die (Brief-)Wahlniederschrift ist mit der Unterschrift von </a:t>
            </a:r>
            <a:r>
              <a:rPr lang="de-DE" b="1" dirty="0">
                <a:solidFill>
                  <a:srgbClr val="3D3E3C"/>
                </a:solidFill>
              </a:rPr>
              <a:t>allen</a:t>
            </a:r>
            <a:r>
              <a:rPr lang="de-DE" dirty="0"/>
              <a:t> (Brief-)Wahlvorstandsmitgliedern abzuschließen. </a:t>
            </a:r>
          </a:p>
          <a:p>
            <a:endParaRPr lang="de-DE" dirty="0"/>
          </a:p>
          <a:p>
            <a:r>
              <a:rPr lang="de-DE" dirty="0"/>
              <a:t>Mit ihrer Unterschrift genehmigen die Mitglieder des </a:t>
            </a:r>
            <a:br>
              <a:rPr lang="de-DE" dirty="0"/>
            </a:br>
            <a:r>
              <a:rPr lang="de-DE" dirty="0"/>
              <a:t>(Brief-)Wahlvorstands die (Brief-)Wahlniederschrift.</a:t>
            </a:r>
          </a:p>
          <a:p>
            <a:endParaRPr lang="de-DE" dirty="0"/>
          </a:p>
          <a:p>
            <a:r>
              <a:rPr lang="de-DE" dirty="0"/>
              <a:t>Verweigert ein Mitglied des (Brief-)Wahlvorstands die Unterschrift, so ist der Grund hierfür in der </a:t>
            </a:r>
            <a:br>
              <a:rPr lang="de-DE" dirty="0"/>
            </a:br>
            <a:r>
              <a:rPr lang="de-DE" dirty="0"/>
              <a:t>(Brief-)Wahlniederschrift zu vermerken. </a:t>
            </a:r>
          </a:p>
          <a:p>
            <a:endParaRPr lang="de-DE" dirty="0"/>
          </a:p>
        </p:txBody>
      </p:sp>
    </p:spTree>
    <p:extLst>
      <p:ext uri="{BB962C8B-B14F-4D97-AF65-F5344CB8AC3E}">
        <p14:creationId xmlns:p14="http://schemas.microsoft.com/office/powerpoint/2010/main" val="9851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1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030bf1-ff66-42fc-bd94-b92dd0135ff6" xsi:nil="true"/>
    <lcf76f155ced4ddcb4097134ff3c332f xmlns="00bd7b26-9085-4bf3-ac0c-8b3f2d7953a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2A8648D5EABCC44AEA9665131A0A0B0" ma:contentTypeVersion="16" ma:contentTypeDescription="Ein neues Dokument erstellen." ma:contentTypeScope="" ma:versionID="29e3ec798f8b9b2c9456b207f15e8f12">
  <xsd:schema xmlns:xsd="http://www.w3.org/2001/XMLSchema" xmlns:xs="http://www.w3.org/2001/XMLSchema" xmlns:p="http://schemas.microsoft.com/office/2006/metadata/properties" xmlns:ns2="00bd7b26-9085-4bf3-ac0c-8b3f2d7953aa" xmlns:ns3="1e030bf1-ff66-42fc-bd94-b92dd0135ff6" targetNamespace="http://schemas.microsoft.com/office/2006/metadata/properties" ma:root="true" ma:fieldsID="9421c4bba8181d2e87f42213911b2de8" ns2:_="" ns3:_="">
    <xsd:import namespace="00bd7b26-9085-4bf3-ac0c-8b3f2d7953aa"/>
    <xsd:import namespace="1e030bf1-ff66-42fc-bd94-b92dd0135f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d7b26-9085-4bf3-ac0c-8b3f2d795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05bedb98-d7f3-4cf6-bd82-f023648257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030bf1-ff66-42fc-bd94-b92dd0135f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6146237-87db-408a-8ebe-257552c13a0d}" ma:internalName="TaxCatchAll" ma:showField="CatchAllData" ma:web="1e030bf1-ff66-42fc-bd94-b92dd0135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D1E087-5B77-4D68-B475-08B7D2E5EBED}">
  <ds:schemaRefs>
    <ds:schemaRef ds:uri="http://schemas.microsoft.com/office/2006/documentManagement/types"/>
    <ds:schemaRef ds:uri="00bd7b26-9085-4bf3-ac0c-8b3f2d7953aa"/>
    <ds:schemaRef ds:uri="http://schemas.microsoft.com/office/infopath/2007/PartnerControls"/>
    <ds:schemaRef ds:uri="1e030bf1-ff66-42fc-bd94-b92dd0135ff6"/>
    <ds:schemaRef ds:uri="http://purl.org/dc/terms/"/>
    <ds:schemaRef ds:uri="http://purl.org/dc/dcmitype/"/>
    <ds:schemaRef ds:uri="http://schemas.microsoft.com/office/2006/metadata/properties"/>
    <ds:schemaRef ds:uri="http://www.w3.org/XML/1998/namespac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1F6E3E92-5132-410F-B5C9-3DD4ED0A4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d7b26-9085-4bf3-ac0c-8b3f2d7953aa"/>
    <ds:schemaRef ds:uri="1e030bf1-ff66-42fc-bd94-b92dd0135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F6E170-DD89-46F2-BD0A-B6EB5AB8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8155</Words>
  <Application>Microsoft Office PowerPoint</Application>
  <PresentationFormat>Benutzerdefiniert</PresentationFormat>
  <Paragraphs>1216</Paragraphs>
  <Slides>106</Slides>
  <Notes>2</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106</vt:i4>
      </vt:variant>
    </vt:vector>
  </HeadingPairs>
  <TitlesOfParts>
    <vt:vector size="116" baseType="lpstr">
      <vt:lpstr>Aptos</vt:lpstr>
      <vt:lpstr>Aptos Display</vt:lpstr>
      <vt:lpstr>Arial</vt:lpstr>
      <vt:lpstr>Calibri</vt:lpstr>
      <vt:lpstr>Comic Sans MS</vt:lpstr>
      <vt:lpstr>HelveticaNeueLTPro-Cn</vt:lpstr>
      <vt:lpstr>Wingdings</vt:lpstr>
      <vt:lpstr>1_Benutzerdefiniertes Design</vt:lpstr>
      <vt:lpstr>2_Benutzerdefiniertes Design</vt:lpstr>
      <vt:lpstr>3_Benutzerdefiniertes Design</vt:lpstr>
      <vt:lpstr>PowerPoint-Präsentation</vt:lpstr>
      <vt:lpstr>Agenda</vt:lpstr>
      <vt:lpstr>Erläuterung der farblichen Gestaltung</vt:lpstr>
      <vt:lpstr>1.  Allgemeines</vt:lpstr>
      <vt:lpstr>2.  Wahlvorstand Urnen- und Briefwahl</vt:lpstr>
      <vt:lpstr>2.  Wahlvorstand Urnen- und Briefwahl</vt:lpstr>
      <vt:lpstr>3.  Wahlunterlagen</vt:lpstr>
      <vt:lpstr>3. Wahlunterlagen</vt:lpstr>
      <vt:lpstr>3. Wahlunterlagen</vt:lpstr>
      <vt:lpstr>3.  Wahlunterlagen</vt:lpstr>
      <vt:lpstr>PowerPoint-Präsentation</vt:lpstr>
      <vt:lpstr>4.  Allgemeine Vorbereitungen</vt:lpstr>
      <vt:lpstr>5.  Eröffnung der Abstimmung</vt:lpstr>
      <vt:lpstr>BEURKUNDUNG</vt:lpstr>
      <vt:lpstr>PowerPoint-Präsentation</vt:lpstr>
      <vt:lpstr>6. Anwesenheitspflicht, um beschlussfähig zu sein</vt:lpstr>
      <vt:lpstr>7.  Öffentlichkeit der gesamten Abstimmung und Verbot jeglicher Wahlwerbung</vt:lpstr>
      <vt:lpstr>8.  Ordnungsmaßnahmen des Wahlvorstands</vt:lpstr>
      <vt:lpstr>9.  Stimmabgaben</vt:lpstr>
      <vt:lpstr>9.  Stimmabgaben</vt:lpstr>
      <vt:lpstr>9.  Stimmabgaben</vt:lpstr>
      <vt:lpstr>WÄHLERVERZEICHNIS</vt:lpstr>
      <vt:lpstr>9.  Stimmabgaben</vt:lpstr>
      <vt:lpstr>WAHLSCHEIN</vt:lpstr>
      <vt:lpstr>9.  Stimmabgaben</vt:lpstr>
      <vt:lpstr>9.  Stimmabgaben</vt:lpstr>
      <vt:lpstr>10. Allgemeine Zurückweisungsgründe und evtl. Heilungsmöglichkeiten </vt:lpstr>
      <vt:lpstr>11.  Fälle, in denen Abstimmende zurückzuweisen sind/auf Verlangen neue Stimmzettel erhalten</vt:lpstr>
      <vt:lpstr>12.  Eine Person will einen roten Wahlbriefumschlag im Abstimmungsraum abgeben</vt:lpstr>
      <vt:lpstr>WAHLBRIEFUMSCHLAG</vt:lpstr>
      <vt:lpstr>PowerPoint-Präsentation</vt:lpstr>
      <vt:lpstr>14.  Allgemeine Vorbereitungen</vt:lpstr>
      <vt:lpstr>16.  Öffentlichkeit der gesamten Ergebnisermittlung und Verbot jeglicher Wahlwerbung</vt:lpstr>
      <vt:lpstr>17.  Ordnungsmaßnahmen des Briefwahlvorstands</vt:lpstr>
      <vt:lpstr>18.  Zählung, Vorprüfung und Eintragung der Anzahl der roten Wahlbriefe</vt:lpstr>
      <vt:lpstr>19.  Öffnung, Prüfung, Zurückweisung oder Zulassung der Wahlbriefe</vt:lpstr>
      <vt:lpstr>20. Zurückweisungsgründe für Wahlbriefe</vt:lpstr>
      <vt:lpstr>WAHLSCHEIN</vt:lpstr>
      <vt:lpstr>STIMMZETTELUMSCHLAG</vt:lpstr>
      <vt:lpstr>21.  Behandlung der Wahlbriefe, über die Beschluss gefasst werden muss</vt:lpstr>
      <vt:lpstr>BESCHLUSSAUFKLEBER</vt:lpstr>
      <vt:lpstr>PowerPoint-Präsentation</vt:lpstr>
      <vt:lpstr>23.  Ende der Abstimmung</vt:lpstr>
      <vt:lpstr>24.  Ermittlung und Feststellung des Abstimmungsergebnisses</vt:lpstr>
      <vt:lpstr>PowerPoint-Präsentation</vt:lpstr>
      <vt:lpstr>25.  Ermittlung und Feststellung des Briefwahlergebnisses</vt:lpstr>
      <vt:lpstr>26.  Zählung und Eintragung der Zahl der weißen Stimmzettelumschläge und der Wahlscheine</vt:lpstr>
      <vt:lpstr>26.  Zählung und Eintragung der Zahl der weißen Stimmzettelumschläge und der Wahlscheine</vt:lpstr>
      <vt:lpstr>27.  Öffnen der Stimmzettelumschläge und Zählen der Stimmzettel </vt:lpstr>
      <vt:lpstr>27.  Öffnen der Stimmzettelumschläge und Zählen der Stimmzettel</vt:lpstr>
      <vt:lpstr>27.  Öffnen der Stimmzettelumschläge und Zählen der Stimmzettel</vt:lpstr>
      <vt:lpstr>PowerPoint-Präsentation</vt:lpstr>
      <vt:lpstr>28. Feststellung der Zahl der -Stimmberechtigten und der Wähler</vt:lpstr>
      <vt:lpstr>28.  Feststellung der Zahl der Stimmberechtigten und der Wähler</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BESCHLUSSAUFKLEBER</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30.  Feststellung und Bekanntgabe des Ergebnisses im Stimm-/bzw. Briefwahlbezirk</vt:lpstr>
      <vt:lpstr>31.  Schnellmeldung und Abschluss der Arbeiten </vt:lpstr>
      <vt:lpstr>SCHNELLMELDUNG</vt:lpstr>
      <vt:lpstr>31.  Schnellmeldung und Abschluss der Arbeiten </vt:lpstr>
      <vt:lpstr>31.  Schnellmeldung und Abschluss der Arbeiten </vt:lpstr>
      <vt:lpstr>NIEDERSCHRIFT</vt:lpstr>
      <vt:lpstr>32.  Verpackung und Ablieferung der (Brief-)Wahlunterlagen</vt:lpstr>
      <vt:lpstr>32.  Verpackung und Ablieferung der Briefwahlunterlagen</vt:lpstr>
      <vt:lpstr>PowerPoint-Präsentation</vt:lpstr>
      <vt:lpstr>PowerPoint-Präsentation</vt:lpstr>
      <vt:lpstr>PowerPoint-Präsentation</vt:lpstr>
      <vt:lpstr>33.  Feststellung der Zahl der Stimmberechtigten und der Wähler</vt:lpstr>
      <vt:lpstr>33.  Feststellung der Zahl der Stimmberechtigten und der Wähler</vt:lpstr>
      <vt:lpstr>34.  Vorbereitung, Zählung und Eintragung der Stimmen der Gemeinderats-/Kreistagswahl</vt:lpstr>
      <vt:lpstr>PowerPoint-Präsentation</vt:lpstr>
      <vt:lpstr>PowerPoint-Präsentation</vt:lpstr>
      <vt:lpstr>PowerPoint-Präsentation</vt:lpstr>
      <vt:lpstr>PowerPoint-Präsentation</vt:lpstr>
      <vt:lpstr>PowerPoint-Präsentation</vt:lpstr>
      <vt:lpstr>34.  Vorbereitung, Zählung und Eintragung der Stimmen der Gemeinderats-/Kreistagswahl</vt:lpstr>
      <vt:lpstr>34.  Vorbereitung, Zählung und Eintragung der Stimmen der Gemeinderats-/Kreistagswahl</vt:lpstr>
      <vt:lpstr>34.  Vorbereitung, Zählung und Eintragung der Stimmen der Gemeinderats-/Kreistagswahl</vt:lpstr>
      <vt:lpstr>BESCHLUSSAUFKLEBER</vt:lpstr>
      <vt:lpstr>34.  Vorbereitung, Zählung und Eintragung der Stimmen der Gemeinderats-/Kreistagswahl</vt:lpstr>
      <vt:lpstr>34.  Vorbereitung, Zählung und Eintragung der Stimmen der Gemeinderats-/Kreistagswahl</vt:lpstr>
      <vt:lpstr>34.  Vorbereitung, Zählung und Eintragung der Stimmen der Gemeinderats-/Kreistagswahl</vt:lpstr>
      <vt:lpstr>34.  Vorbereitung, Zählung und Eintragung der Stimmen der Gemeinderats-/Kreistagswahl</vt:lpstr>
      <vt:lpstr>34.  Vorbereitung, Zählung und Eintragung der Stimmen der Gemeinderats-/Kreistagswahl</vt:lpstr>
      <vt:lpstr>34.  Vorbereitung, Zählung und Eintragung der Stimmen der Gemeinderats-/Kreistagswahl</vt:lpstr>
      <vt:lpstr>35. Feststellung und Bekanntgabe  des (Brief-)Wahlergebnisses im Stimm-/(Brief-)Wahlbezirk</vt:lpstr>
      <vt:lpstr>36.  Abschluss der Arbeiten</vt:lpstr>
      <vt:lpstr>NIEDERSCHRIFT</vt:lpstr>
      <vt:lpstr>36.  Abschluss der Arbeiten</vt:lpstr>
      <vt:lpstr>37.  Verpackung und Ablieferung der  (Brief-)Wahlunterlagen</vt:lpstr>
      <vt:lpstr>37.  Verpackung und Ablieferung der  (Brief-)Wahlunterlagen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Wahlschulung  9. Wahl zum Europäischen Parlament am 26. Mai 2019    Urnen- und Briefwahlvorstände</dc:title>
  <dc:creator>Hartmann Katriina</dc:creator>
  <cp:lastModifiedBy>Christoph Zehetbauer</cp:lastModifiedBy>
  <cp:revision>472</cp:revision>
  <cp:lastPrinted>2026-03-04T11:16:33Z</cp:lastPrinted>
  <dcterms:created xsi:type="dcterms:W3CDTF">2019-04-12T10:31:27Z</dcterms:created>
  <dcterms:modified xsi:type="dcterms:W3CDTF">2026-03-04T15:52:58Z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2019-03-29T00:00:00Z</vt:filetime>
  </property>
  <property fmtid="{D5CDD505-2E9C-101B-9397-08002B2CF9AE}" pid="3" name="Creator">
    <vt:lpwstr>Adobe InDesign CC 13.1 (Windows)</vt:lpwstr>
  </property>
  <property fmtid="{D5CDD505-2E9C-101B-9397-08002B2CF9AE}" pid="4" name="LastSaved">
    <vt:filetime>2019-04-12T00:00:00Z</vt:filetime>
  </property>
  <property fmtid="{D5CDD505-2E9C-101B-9397-08002B2CF9AE}" pid="5" name="ContentTypeId">
    <vt:lpwstr>0x010100E2A8648D5EABCC44AEA9665131A0A0B0</vt:lpwstr>
  </property>
</Properties>
</file>